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8" r:id="rId2"/>
    <p:sldId id="270" r:id="rId3"/>
    <p:sldId id="287" r:id="rId4"/>
    <p:sldId id="275" r:id="rId5"/>
    <p:sldId id="276" r:id="rId6"/>
    <p:sldId id="278" r:id="rId7"/>
    <p:sldId id="288" r:id="rId8"/>
    <p:sldId id="289" r:id="rId9"/>
    <p:sldId id="279" r:id="rId10"/>
    <p:sldId id="283" r:id="rId11"/>
    <p:sldId id="284" r:id="rId12"/>
    <p:sldId id="28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4095"/>
    <a:srgbClr val="D3B5E9"/>
    <a:srgbClr val="F2D00D"/>
    <a:srgbClr val="FAE1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843" autoAdjust="0"/>
    <p:restoredTop sz="94660"/>
  </p:normalViewPr>
  <p:slideViewPr>
    <p:cSldViewPr snapToGrid="0" showGuides="1">
      <p:cViewPr>
        <p:scale>
          <a:sx n="66" d="100"/>
          <a:sy n="66" d="100"/>
        </p:scale>
        <p:origin x="-780" y="-2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ED4C3F-3AF1-4187-88E1-7FC91FC24658}" type="datetimeFigureOut">
              <a:rPr lang="en-US" smtClean="0"/>
              <a:pPr/>
              <a:t>11/23/2025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C45566-DBA9-4E5F-8943-A3BA63ED43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210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C45566-DBA9-4E5F-8943-A3BA63ED431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9905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C45566-DBA9-4E5F-8943-A3BA63ED431D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1033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C45566-DBA9-4E5F-8943-A3BA63ED431D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5596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C45566-DBA9-4E5F-8943-A3BA63ED431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6602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C45566-DBA9-4E5F-8943-A3BA63ED431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9023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C45566-DBA9-4E5F-8943-A3BA63ED431D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955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C45566-DBA9-4E5F-8943-A3BA63ED431D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3572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C45566-DBA9-4E5F-8943-A3BA63ED431D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3572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C45566-DBA9-4E5F-8943-A3BA63ED431D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3572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C45566-DBA9-4E5F-8943-A3BA63ED431D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0086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C45566-DBA9-4E5F-8943-A3BA63ED431D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2453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936FA-5040-45C2-AE5B-13053D726523}" type="datetimeFigureOut">
              <a:rPr lang="en-US" smtClean="0"/>
              <a:pPr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44509-C98F-41F0-A856-7AFC2CC307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629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936FA-5040-45C2-AE5B-13053D726523}" type="datetimeFigureOut">
              <a:rPr lang="en-US" smtClean="0"/>
              <a:pPr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44509-C98F-41F0-A856-7AFC2CC307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601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936FA-5040-45C2-AE5B-13053D726523}" type="datetimeFigureOut">
              <a:rPr lang="en-US" smtClean="0"/>
              <a:pPr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44509-C98F-41F0-A856-7AFC2CC307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267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936FA-5040-45C2-AE5B-13053D726523}" type="datetimeFigureOut">
              <a:rPr lang="en-US" smtClean="0"/>
              <a:pPr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44509-C98F-41F0-A856-7AFC2CC307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170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936FA-5040-45C2-AE5B-13053D726523}" type="datetimeFigureOut">
              <a:rPr lang="en-US" smtClean="0"/>
              <a:pPr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44509-C98F-41F0-A856-7AFC2CC307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045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936FA-5040-45C2-AE5B-13053D726523}" type="datetimeFigureOut">
              <a:rPr lang="en-US" smtClean="0"/>
              <a:pPr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44509-C98F-41F0-A856-7AFC2CC307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652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936FA-5040-45C2-AE5B-13053D726523}" type="datetimeFigureOut">
              <a:rPr lang="en-US" smtClean="0"/>
              <a:pPr/>
              <a:t>11/23/2025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44509-C98F-41F0-A856-7AFC2CC307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254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936FA-5040-45C2-AE5B-13053D726523}" type="datetimeFigureOut">
              <a:rPr lang="en-US" smtClean="0"/>
              <a:pPr/>
              <a:t>11/23/2025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44509-C98F-41F0-A856-7AFC2CC307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292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936FA-5040-45C2-AE5B-13053D726523}" type="datetimeFigureOut">
              <a:rPr lang="en-US" smtClean="0"/>
              <a:pPr/>
              <a:t>11/23/2025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44509-C98F-41F0-A856-7AFC2CC307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114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936FA-5040-45C2-AE5B-13053D726523}" type="datetimeFigureOut">
              <a:rPr lang="en-US" smtClean="0"/>
              <a:pPr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44509-C98F-41F0-A856-7AFC2CC307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047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936FA-5040-45C2-AE5B-13053D726523}" type="datetimeFigureOut">
              <a:rPr lang="en-US" smtClean="0"/>
              <a:pPr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44509-C98F-41F0-A856-7AFC2CC307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630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936FA-5040-45C2-AE5B-13053D726523}" type="datetimeFigureOut">
              <a:rPr lang="en-US" smtClean="0"/>
              <a:pPr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44509-C98F-41F0-A856-7AFC2CC307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570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="" xmlns:a16="http://schemas.microsoft.com/office/drawing/2014/main" id="{B6534E16-E651-4FE3-A5AB-BEE3408A99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33525" y="2659063"/>
            <a:ext cx="9144000" cy="769937"/>
          </a:xfrm>
        </p:spPr>
        <p:txBody>
          <a:bodyPr>
            <a:normAutofit/>
          </a:bodyPr>
          <a:lstStyle/>
          <a:p>
            <a:r>
              <a:rPr lang="fa-IR" sz="4800" b="1" smtClean="0">
                <a:solidFill>
                  <a:schemeClr val="bg1"/>
                </a:solidFill>
                <a:latin typeface="IRANYekanMsn" panose="020B0506030804020204" pitchFamily="34" charset="-78"/>
                <a:cs typeface="IRANYekanMsn" panose="020B0506030804020204" pitchFamily="34" charset="-78"/>
              </a:rPr>
              <a:t>نام تیم درج شود</a:t>
            </a:r>
            <a:endParaRPr lang="fa-IR" sz="4800" b="1" dirty="0">
              <a:solidFill>
                <a:schemeClr val="bg1"/>
              </a:solidFill>
              <a:latin typeface="IRANYekanMsn" panose="020B0506030804020204" pitchFamily="34" charset="-78"/>
              <a:cs typeface="IRANYekanMsn" panose="020B0506030804020204" pitchFamily="34" charset="-78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="" xmlns:a16="http://schemas.microsoft.com/office/drawing/2014/main" id="{EC2825E0-EC09-4015-8973-4DE643AF56A8}"/>
              </a:ext>
            </a:extLst>
          </p:cNvPr>
          <p:cNvSpPr txBox="1">
            <a:spLocks/>
          </p:cNvSpPr>
          <p:nvPr/>
        </p:nvSpPr>
        <p:spPr>
          <a:xfrm>
            <a:off x="4995862" y="4325110"/>
            <a:ext cx="2200275" cy="7699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a-IR" dirty="0">
                <a:solidFill>
                  <a:schemeClr val="bg1"/>
                </a:solidFill>
                <a:latin typeface="IRANYekanMsn" panose="020B0506030804020204" pitchFamily="34" charset="-78"/>
                <a:cs typeface="IRANYekanMsn" panose="020B0506030804020204" pitchFamily="34" charset="-78"/>
              </a:rPr>
              <a:t>استان ...</a:t>
            </a:r>
          </a:p>
        </p:txBody>
      </p:sp>
    </p:spTree>
    <p:extLst>
      <p:ext uri="{BB962C8B-B14F-4D97-AF65-F5344CB8AC3E}">
        <p14:creationId xmlns:p14="http://schemas.microsoft.com/office/powerpoint/2010/main" val="4182740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4404575" y="2690336"/>
            <a:ext cx="34772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 rtl="1">
              <a:defRPr sz="4000" b="1">
                <a:solidFill>
                  <a:srgbClr val="3E4095"/>
                </a:solidFill>
                <a:latin typeface="IRANYekanMsn" panose="020B0506030804020204" pitchFamily="34" charset="-78"/>
                <a:cs typeface="B Nazanin" pitchFamily="2" charset="-78"/>
              </a:defRPr>
            </a:lvl1pPr>
          </a:lstStyle>
          <a:p>
            <a:r>
              <a:rPr lang="fa-IR" dirty="0" smtClean="0"/>
              <a:t>چشم انداز ایده</a:t>
            </a:r>
          </a:p>
          <a:p>
            <a:r>
              <a:rPr lang="fa-IR" sz="1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نقشه راه</a:t>
            </a:r>
            <a:r>
              <a:rPr lang="en-US" sz="1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fa-IR" sz="1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بر اساس زمان و چشم اندارها (</a:t>
            </a:r>
            <a:r>
              <a:rPr lang="en-US" sz="1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Roadmap</a:t>
            </a:r>
            <a:r>
              <a:rPr lang="fa-IR" sz="1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)</a:t>
            </a:r>
            <a:endParaRPr lang="fa-IR" sz="16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8794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3989916" y="2015893"/>
            <a:ext cx="41524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 rtl="1">
              <a:defRPr sz="4000" b="1">
                <a:solidFill>
                  <a:srgbClr val="3E4095"/>
                </a:solidFill>
                <a:latin typeface="IRANYekanMsn" panose="020B0506030804020204" pitchFamily="34" charset="-78"/>
                <a:cs typeface="B Nazanin" pitchFamily="2" charset="-78"/>
              </a:defRPr>
            </a:lvl1pPr>
          </a:lstStyle>
          <a:p>
            <a:r>
              <a:rPr lang="fa-IR" dirty="0" smtClean="0"/>
              <a:t>تصویر اعضای تیم</a:t>
            </a:r>
            <a:endParaRPr lang="fa-IR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8333" y="3550478"/>
            <a:ext cx="1582011" cy="159799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611430" y="5209493"/>
            <a:ext cx="17758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b="1" dirty="0">
                <a:solidFill>
                  <a:srgbClr val="3E4095"/>
                </a:solidFill>
                <a:latin typeface="IRANYekanMsn" panose="020B0506030804020204" pitchFamily="34" charset="-78"/>
                <a:cs typeface="B Nazanin" pitchFamily="2" charset="-78"/>
              </a:rPr>
              <a:t>نام</a:t>
            </a:r>
          </a:p>
          <a:p>
            <a:pPr algn="ctr" rtl="1"/>
            <a:r>
              <a:rPr lang="fa-IR" b="1" dirty="0">
                <a:solidFill>
                  <a:srgbClr val="3E4095"/>
                </a:solidFill>
                <a:latin typeface="IRANYekanMsn" panose="020B0506030804020204" pitchFamily="34" charset="-78"/>
                <a:cs typeface="B Nazanin" pitchFamily="2" charset="-78"/>
              </a:rPr>
              <a:t>سمت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4148" y="3550478"/>
            <a:ext cx="1582011" cy="1597991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387245" y="5209493"/>
            <a:ext cx="17758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b="1" dirty="0">
                <a:solidFill>
                  <a:srgbClr val="3E4095"/>
                </a:solidFill>
                <a:latin typeface="IRANYekanMsn" panose="020B0506030804020204" pitchFamily="34" charset="-78"/>
                <a:cs typeface="B Nazanin" pitchFamily="2" charset="-78"/>
              </a:rPr>
              <a:t>نام</a:t>
            </a:r>
          </a:p>
          <a:p>
            <a:pPr algn="ctr" rtl="1"/>
            <a:r>
              <a:rPr lang="fa-IR" b="1" dirty="0">
                <a:solidFill>
                  <a:srgbClr val="3E4095"/>
                </a:solidFill>
                <a:latin typeface="IRANYekanMsn" panose="020B0506030804020204" pitchFamily="34" charset="-78"/>
                <a:cs typeface="B Nazanin" pitchFamily="2" charset="-78"/>
              </a:rPr>
              <a:t>سمت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9963" y="3550478"/>
            <a:ext cx="1582011" cy="1597991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6163060" y="5209493"/>
            <a:ext cx="17758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b="1" dirty="0">
                <a:solidFill>
                  <a:srgbClr val="3E4095"/>
                </a:solidFill>
                <a:latin typeface="IRANYekanMsn" panose="020B0506030804020204" pitchFamily="34" charset="-78"/>
                <a:cs typeface="B Nazanin" pitchFamily="2" charset="-78"/>
              </a:rPr>
              <a:t>نام</a:t>
            </a:r>
          </a:p>
          <a:p>
            <a:pPr algn="ctr" rtl="1"/>
            <a:r>
              <a:rPr lang="fa-IR" b="1" dirty="0">
                <a:solidFill>
                  <a:srgbClr val="3E4095"/>
                </a:solidFill>
                <a:latin typeface="IRANYekanMsn" panose="020B0506030804020204" pitchFamily="34" charset="-78"/>
                <a:cs typeface="B Nazanin" pitchFamily="2" charset="-78"/>
              </a:rPr>
              <a:t>سمت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5778" y="3550478"/>
            <a:ext cx="1582011" cy="1597991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7938875" y="5209493"/>
            <a:ext cx="17758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b="1" dirty="0">
                <a:solidFill>
                  <a:srgbClr val="3E4095"/>
                </a:solidFill>
                <a:latin typeface="IRANYekanMsn" panose="020B0506030804020204" pitchFamily="34" charset="-78"/>
                <a:cs typeface="B Nazanin" pitchFamily="2" charset="-78"/>
              </a:rPr>
              <a:t>نام</a:t>
            </a:r>
          </a:p>
          <a:p>
            <a:pPr algn="ctr" rtl="1"/>
            <a:r>
              <a:rPr lang="fa-IR" b="1" dirty="0">
                <a:solidFill>
                  <a:srgbClr val="3E4095"/>
                </a:solidFill>
                <a:latin typeface="IRANYekanMsn" panose="020B0506030804020204" pitchFamily="34" charset="-78"/>
                <a:cs typeface="B Nazanin" pitchFamily="2" charset="-78"/>
              </a:rPr>
              <a:t>سمت</a:t>
            </a:r>
          </a:p>
        </p:txBody>
      </p:sp>
    </p:spTree>
    <p:extLst>
      <p:ext uri="{BB962C8B-B14F-4D97-AF65-F5344CB8AC3E}">
        <p14:creationId xmlns:p14="http://schemas.microsoft.com/office/powerpoint/2010/main" val="1557432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3361386" y="1084430"/>
            <a:ext cx="53576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 rtl="1">
              <a:defRPr sz="4000" b="1">
                <a:solidFill>
                  <a:srgbClr val="3E4095"/>
                </a:solidFill>
                <a:latin typeface="IRANYekanMsn" panose="020B0506030804020204" pitchFamily="34" charset="-78"/>
                <a:cs typeface="B Nazanin" pitchFamily="2" charset="-78"/>
              </a:defRPr>
            </a:lvl1pPr>
          </a:lstStyle>
          <a:p>
            <a:r>
              <a:rPr lang="fa-IR" dirty="0" smtClean="0"/>
              <a:t>عکس محصول (اختیاری)</a:t>
            </a:r>
            <a:endParaRPr lang="fa-IR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2116" y="2046300"/>
            <a:ext cx="3498574" cy="3533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783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4350213" y="2980898"/>
            <a:ext cx="32740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 rtl="1">
              <a:defRPr sz="4000" b="1">
                <a:solidFill>
                  <a:srgbClr val="3E4095"/>
                </a:solidFill>
                <a:latin typeface="IRANYekanMsn" panose="020B0506030804020204" pitchFamily="34" charset="-78"/>
                <a:cs typeface="B Nazanin" pitchFamily="2" charset="-78"/>
              </a:defRPr>
            </a:lvl1pPr>
          </a:lstStyle>
          <a:p>
            <a:r>
              <a:rPr lang="fa-IR" dirty="0"/>
              <a:t>لوگو (اختیاری)</a:t>
            </a:r>
          </a:p>
        </p:txBody>
      </p:sp>
    </p:spTree>
    <p:extLst>
      <p:ext uri="{BB962C8B-B14F-4D97-AF65-F5344CB8AC3E}">
        <p14:creationId xmlns:p14="http://schemas.microsoft.com/office/powerpoint/2010/main" val="4211751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3721994" y="2980897"/>
            <a:ext cx="441745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 rtl="1">
              <a:defRPr sz="4000" b="1">
                <a:solidFill>
                  <a:srgbClr val="3E4095"/>
                </a:solidFill>
                <a:latin typeface="IRANYekanMsn" panose="020B0506030804020204" pitchFamily="34" charset="-78"/>
                <a:cs typeface="B Nazanin" pitchFamily="2" charset="-78"/>
              </a:defRPr>
            </a:lvl1pPr>
          </a:lstStyle>
          <a:p>
            <a:r>
              <a:rPr lang="fa-IR" dirty="0" smtClean="0"/>
              <a:t>مساله؟</a:t>
            </a:r>
          </a:p>
          <a:p>
            <a:r>
              <a:rPr lang="fa-IR" sz="1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(چالشی </a:t>
            </a:r>
            <a:r>
              <a:rPr lang="fa-IR" sz="16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که وجود دارد </a:t>
            </a:r>
            <a:r>
              <a:rPr lang="fa-IR" sz="1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و </a:t>
            </a:r>
            <a:r>
              <a:rPr lang="fa-IR" sz="16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ایده پیشنهادی </a:t>
            </a:r>
            <a:r>
              <a:rPr lang="fa-IR" sz="1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بر طرف می سازد)</a:t>
            </a:r>
            <a:endParaRPr lang="fa-IR" sz="16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00267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3902300" y="2967335"/>
            <a:ext cx="49841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 rtl="1">
              <a:defRPr sz="4000" b="1">
                <a:solidFill>
                  <a:srgbClr val="3E4095"/>
                </a:solidFill>
                <a:latin typeface="IRANYekanMsn" panose="020B0506030804020204" pitchFamily="34" charset="-78"/>
                <a:cs typeface="B Nazanin" pitchFamily="2" charset="-78"/>
              </a:defRPr>
            </a:lvl1pPr>
          </a:lstStyle>
          <a:p>
            <a:r>
              <a:rPr lang="fa-IR" dirty="0"/>
              <a:t>راه‌حل</a:t>
            </a:r>
            <a:r>
              <a:rPr lang="fa-IR" dirty="0" smtClean="0"/>
              <a:t>؟</a:t>
            </a:r>
            <a:endParaRPr lang="fa-IR" dirty="0"/>
          </a:p>
          <a:p>
            <a:r>
              <a:rPr lang="fa-IR" sz="1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(راه حل هایی که ایده پیشنهادی برای رفع چالش ارائه می دهد)</a:t>
            </a:r>
            <a:endParaRPr lang="fa-IR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789661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2781837" y="2579844"/>
            <a:ext cx="632352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 rtl="1">
              <a:defRPr sz="4000" b="1">
                <a:solidFill>
                  <a:srgbClr val="3E4095"/>
                </a:solidFill>
                <a:latin typeface="IRANYekanMsn" panose="020B0506030804020204" pitchFamily="34" charset="-78"/>
                <a:cs typeface="B Nazanin" pitchFamily="2" charset="-78"/>
              </a:defRPr>
            </a:lvl1pPr>
          </a:lstStyle>
          <a:p>
            <a:r>
              <a:rPr lang="fa-IR" dirty="0" smtClean="0"/>
              <a:t>ارزش پیشنهادی</a:t>
            </a:r>
            <a:r>
              <a:rPr lang="fa-IR" dirty="0"/>
              <a:t> </a:t>
            </a:r>
            <a:r>
              <a:rPr lang="fa-IR" dirty="0" smtClean="0"/>
              <a:t>ایده</a:t>
            </a:r>
          </a:p>
          <a:p>
            <a:r>
              <a:rPr lang="fa-IR" sz="1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(ارزش هایی که </a:t>
            </a:r>
            <a:r>
              <a:rPr lang="fa-IR" sz="16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ایده </a:t>
            </a:r>
            <a:r>
              <a:rPr lang="fa-IR" sz="1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پیشنهادی به </a:t>
            </a:r>
            <a:r>
              <a:rPr lang="fa-IR" sz="16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مشتری ارائه می </a:t>
            </a:r>
            <a:r>
              <a:rPr lang="fa-IR" sz="1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دهد)</a:t>
            </a:r>
            <a:endParaRPr lang="fa-IR" sz="16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013936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4327301" y="2967335"/>
            <a:ext cx="32583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 rtl="1">
              <a:defRPr sz="4000" b="1">
                <a:solidFill>
                  <a:srgbClr val="3E4095"/>
                </a:solidFill>
                <a:latin typeface="IRANYekanMsn" panose="020B0506030804020204" pitchFamily="34" charset="-78"/>
                <a:cs typeface="B Nazanin" pitchFamily="2" charset="-78"/>
              </a:defRPr>
            </a:lvl1pPr>
          </a:lstStyle>
          <a:p>
            <a:r>
              <a:rPr lang="fa-IR" dirty="0"/>
              <a:t>اندازه </a:t>
            </a:r>
            <a:r>
              <a:rPr lang="fa-IR" dirty="0" smtClean="0"/>
              <a:t>بازار</a:t>
            </a:r>
          </a:p>
          <a:p>
            <a:r>
              <a:rPr lang="fa-IR" sz="1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(پیش </a:t>
            </a:r>
            <a:r>
              <a:rPr lang="fa-IR" sz="16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بینی میزان فروش </a:t>
            </a:r>
            <a:r>
              <a:rPr lang="fa-IR" sz="1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داخلی/خارجی به صورت عددی در سال)</a:t>
            </a:r>
            <a:endParaRPr lang="fa-IR" sz="16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4536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4327301" y="2967335"/>
            <a:ext cx="32583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 rtl="1">
              <a:defRPr sz="4000" b="1">
                <a:solidFill>
                  <a:srgbClr val="3E4095"/>
                </a:solidFill>
                <a:latin typeface="IRANYekanMsn" panose="020B0506030804020204" pitchFamily="34" charset="-78"/>
                <a:cs typeface="B Nazanin" pitchFamily="2" charset="-78"/>
              </a:defRPr>
            </a:lvl1pPr>
          </a:lstStyle>
          <a:p>
            <a:r>
              <a:rPr lang="fa-IR" dirty="0" smtClean="0"/>
              <a:t>مدل درامدی</a:t>
            </a:r>
            <a:endParaRPr lang="fa-IR" dirty="0" smtClean="0"/>
          </a:p>
          <a:p>
            <a:r>
              <a:rPr lang="fa-IR" sz="1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(جریان های درامدی/کانال های توزیع محصول)</a:t>
            </a:r>
            <a:endParaRPr lang="fa-IR" sz="16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0312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4327301" y="2967335"/>
            <a:ext cx="32583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 rtl="1">
              <a:defRPr sz="4000" b="1">
                <a:solidFill>
                  <a:srgbClr val="3E4095"/>
                </a:solidFill>
                <a:latin typeface="IRANYekanMsn" panose="020B0506030804020204" pitchFamily="34" charset="-78"/>
                <a:cs typeface="B Nazanin" pitchFamily="2" charset="-78"/>
              </a:defRPr>
            </a:lvl1pPr>
          </a:lstStyle>
          <a:p>
            <a:r>
              <a:rPr lang="fa-IR" dirty="0" smtClean="0"/>
              <a:t>تحلیل مالی</a:t>
            </a:r>
            <a:endParaRPr lang="fa-IR" dirty="0" smtClean="0"/>
          </a:p>
          <a:p>
            <a:r>
              <a:rPr lang="fa-IR" sz="1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(سرمایه مورد نیاز شامل سرمایه ثابت و سرمایه در گردش/نقطه سر به سر)</a:t>
            </a:r>
            <a:endParaRPr lang="fa-IR" sz="16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1305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3863661" y="2628780"/>
            <a:ext cx="48166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 rtl="1">
              <a:defRPr sz="4000" b="1">
                <a:solidFill>
                  <a:srgbClr val="3E4095"/>
                </a:solidFill>
                <a:latin typeface="IRANYekanMsn" panose="020B0506030804020204" pitchFamily="34" charset="-78"/>
                <a:cs typeface="B Nazanin" pitchFamily="2" charset="-78"/>
              </a:defRPr>
            </a:lvl1pPr>
          </a:lstStyle>
          <a:p>
            <a:r>
              <a:rPr lang="fa-IR" dirty="0"/>
              <a:t>رقبا و مزیت </a:t>
            </a:r>
            <a:r>
              <a:rPr lang="fa-IR" dirty="0" smtClean="0"/>
              <a:t>رقابتی</a:t>
            </a:r>
          </a:p>
          <a:p>
            <a:r>
              <a:rPr lang="fa-IR" sz="1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معرفی </a:t>
            </a:r>
            <a:r>
              <a:rPr lang="fa-IR" sz="16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رقبای داخلی/خارجی و بیان مزیت های </a:t>
            </a:r>
            <a:r>
              <a:rPr lang="fa-IR" sz="1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ایده نسبت به آنها</a:t>
            </a:r>
            <a:endParaRPr lang="fa-IR" sz="16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9591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358</TotalTime>
  <Words>153</Words>
  <Application>Microsoft Office PowerPoint</Application>
  <PresentationFormat>Custom</PresentationFormat>
  <Paragraphs>40</Paragraphs>
  <Slides>12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Ekhteraei</dc:creator>
  <cp:lastModifiedBy>Ekhteraei</cp:lastModifiedBy>
  <cp:revision>47</cp:revision>
  <dcterms:created xsi:type="dcterms:W3CDTF">2017-07-21T17:38:26Z</dcterms:created>
  <dcterms:modified xsi:type="dcterms:W3CDTF">2025-11-23T08:17:01Z</dcterms:modified>
</cp:coreProperties>
</file>