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6" r:id="rId2"/>
    <p:sldId id="267" r:id="rId3"/>
    <p:sldId id="274" r:id="rId4"/>
    <p:sldId id="275" r:id="rId5"/>
    <p:sldId id="280" r:id="rId6"/>
    <p:sldId id="276" r:id="rId7"/>
    <p:sldId id="277" r:id="rId8"/>
    <p:sldId id="283" r:id="rId9"/>
    <p:sldId id="281" r:id="rId10"/>
    <p:sldId id="284" r:id="rId11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2F61"/>
    <a:srgbClr val="000000"/>
    <a:srgbClr val="3399FF"/>
    <a:srgbClr val="333399"/>
    <a:srgbClr val="FFCC66"/>
    <a:srgbClr val="363080"/>
    <a:srgbClr val="5850A5"/>
    <a:srgbClr val="463F83"/>
    <a:srgbClr val="B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098" autoAdjust="0"/>
  </p:normalViewPr>
  <p:slideViewPr>
    <p:cSldViewPr>
      <p:cViewPr>
        <p:scale>
          <a:sx n="80" d="100"/>
          <a:sy n="80" d="100"/>
        </p:scale>
        <p:origin x="-10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289FE743-1BF5-4621-BD96-24EB64A5C1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555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373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373" y="9371285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19847259-34B4-43B2-A38E-746FDC1F37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8945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AF0E769-1B2B-442D-816C-69C6DF27F7D1}" type="slidenum">
              <a:rPr lang="en-GB" altLang="en-US" b="0"/>
              <a:pPr/>
              <a:t>1</a:t>
            </a:fld>
            <a:endParaRPr lang="en-GB" altLang="en-US" b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2403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10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6147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2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2563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3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62705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4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4003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5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1030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6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8577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7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892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8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8490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9443046-2661-4987-8F89-DE51A8155276}" type="slidenum">
              <a:rPr lang="en-GB" altLang="en-US" b="0"/>
              <a:pPr/>
              <a:t>9</a:t>
            </a:fld>
            <a:endParaRPr lang="en-GB" altLang="en-US" b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6022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2"/>
          <p:cNvGrpSpPr>
            <a:grpSpLocks/>
          </p:cNvGrpSpPr>
          <p:nvPr/>
        </p:nvGrpSpPr>
        <p:grpSpPr bwMode="auto">
          <a:xfrm>
            <a:off x="3959225" y="3429000"/>
            <a:ext cx="5040313" cy="2736850"/>
            <a:chOff x="136" y="2908"/>
            <a:chExt cx="2177" cy="1182"/>
          </a:xfrm>
        </p:grpSpPr>
        <p:grpSp>
          <p:nvGrpSpPr>
            <p:cNvPr id="5" name="Group 203"/>
            <p:cNvGrpSpPr>
              <a:grpSpLocks/>
            </p:cNvGrpSpPr>
            <p:nvPr/>
          </p:nvGrpSpPr>
          <p:grpSpPr bwMode="auto">
            <a:xfrm>
              <a:off x="975" y="3157"/>
              <a:ext cx="499" cy="909"/>
              <a:chOff x="998" y="3157"/>
              <a:chExt cx="499" cy="909"/>
            </a:xfrm>
          </p:grpSpPr>
          <p:sp>
            <p:nvSpPr>
              <p:cNvPr id="14" name="AutoShape 204"/>
              <p:cNvSpPr>
                <a:spLocks noChangeArrowheads="1"/>
              </p:cNvSpPr>
              <p:nvPr/>
            </p:nvSpPr>
            <p:spPr bwMode="auto">
              <a:xfrm>
                <a:off x="998" y="363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5" name="AutoShape 205"/>
              <p:cNvSpPr>
                <a:spLocks noChangeArrowheads="1"/>
              </p:cNvSpPr>
              <p:nvPr/>
            </p:nvSpPr>
            <p:spPr bwMode="auto">
              <a:xfrm>
                <a:off x="998" y="3157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sp>
          <p:nvSpPr>
            <p:cNvPr id="6" name="AutoShape 206"/>
            <p:cNvSpPr>
              <a:spLocks noChangeArrowheads="1"/>
            </p:cNvSpPr>
            <p:nvPr/>
          </p:nvSpPr>
          <p:spPr bwMode="auto">
            <a:xfrm>
              <a:off x="1395" y="340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7" name="AutoShape 207"/>
            <p:cNvSpPr>
              <a:spLocks noChangeArrowheads="1"/>
            </p:cNvSpPr>
            <p:nvPr/>
          </p:nvSpPr>
          <p:spPr bwMode="auto">
            <a:xfrm>
              <a:off x="1814" y="365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grpSp>
          <p:nvGrpSpPr>
            <p:cNvPr id="8" name="Group 208"/>
            <p:cNvGrpSpPr>
              <a:grpSpLocks/>
            </p:cNvGrpSpPr>
            <p:nvPr/>
          </p:nvGrpSpPr>
          <p:grpSpPr bwMode="auto">
            <a:xfrm>
              <a:off x="556" y="2908"/>
              <a:ext cx="499" cy="908"/>
              <a:chOff x="567" y="2908"/>
              <a:chExt cx="499" cy="908"/>
            </a:xfrm>
          </p:grpSpPr>
          <p:sp>
            <p:nvSpPr>
              <p:cNvPr id="12" name="AutoShape 209"/>
              <p:cNvSpPr>
                <a:spLocks noChangeArrowheads="1"/>
              </p:cNvSpPr>
              <p:nvPr/>
            </p:nvSpPr>
            <p:spPr bwMode="auto">
              <a:xfrm>
                <a:off x="567" y="338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3" name="AutoShape 210"/>
              <p:cNvSpPr>
                <a:spLocks noChangeArrowheads="1"/>
              </p:cNvSpPr>
              <p:nvPr/>
            </p:nvSpPr>
            <p:spPr bwMode="auto">
              <a:xfrm>
                <a:off x="567" y="2908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grpSp>
          <p:nvGrpSpPr>
            <p:cNvPr id="9" name="Group 211"/>
            <p:cNvGrpSpPr>
              <a:grpSpLocks/>
            </p:cNvGrpSpPr>
            <p:nvPr/>
          </p:nvGrpSpPr>
          <p:grpSpPr bwMode="auto">
            <a:xfrm>
              <a:off x="136" y="3135"/>
              <a:ext cx="499" cy="909"/>
              <a:chOff x="136" y="3135"/>
              <a:chExt cx="499" cy="909"/>
            </a:xfrm>
          </p:grpSpPr>
          <p:sp>
            <p:nvSpPr>
              <p:cNvPr id="10" name="AutoShape 212"/>
              <p:cNvSpPr>
                <a:spLocks noChangeArrowheads="1"/>
              </p:cNvSpPr>
              <p:nvPr/>
            </p:nvSpPr>
            <p:spPr bwMode="auto">
              <a:xfrm>
                <a:off x="136" y="3135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1" name="AutoShape 213"/>
              <p:cNvSpPr>
                <a:spLocks noChangeArrowheads="1"/>
              </p:cNvSpPr>
              <p:nvPr/>
            </p:nvSpPr>
            <p:spPr bwMode="auto">
              <a:xfrm>
                <a:off x="136" y="3612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</p:grpSp>
      <p:grpSp>
        <p:nvGrpSpPr>
          <p:cNvPr id="16" name="Group 178"/>
          <p:cNvGrpSpPr>
            <a:grpSpLocks/>
          </p:cNvGrpSpPr>
          <p:nvPr/>
        </p:nvGrpSpPr>
        <p:grpSpPr bwMode="auto">
          <a:xfrm flipH="1">
            <a:off x="5545138" y="80963"/>
            <a:ext cx="3455987" cy="1876425"/>
            <a:chOff x="136" y="2908"/>
            <a:chExt cx="2177" cy="1182"/>
          </a:xfrm>
        </p:grpSpPr>
        <p:grpSp>
          <p:nvGrpSpPr>
            <p:cNvPr id="17" name="Group 179"/>
            <p:cNvGrpSpPr>
              <a:grpSpLocks/>
            </p:cNvGrpSpPr>
            <p:nvPr/>
          </p:nvGrpSpPr>
          <p:grpSpPr bwMode="auto">
            <a:xfrm>
              <a:off x="975" y="3157"/>
              <a:ext cx="499" cy="909"/>
              <a:chOff x="998" y="3157"/>
              <a:chExt cx="499" cy="909"/>
            </a:xfrm>
          </p:grpSpPr>
          <p:sp>
            <p:nvSpPr>
              <p:cNvPr id="26" name="AutoShape 180"/>
              <p:cNvSpPr>
                <a:spLocks noChangeArrowheads="1"/>
              </p:cNvSpPr>
              <p:nvPr/>
            </p:nvSpPr>
            <p:spPr bwMode="auto">
              <a:xfrm>
                <a:off x="998" y="363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7" name="AutoShape 181"/>
              <p:cNvSpPr>
                <a:spLocks noChangeArrowheads="1"/>
              </p:cNvSpPr>
              <p:nvPr/>
            </p:nvSpPr>
            <p:spPr bwMode="auto">
              <a:xfrm>
                <a:off x="998" y="3157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sp>
          <p:nvSpPr>
            <p:cNvPr id="18" name="AutoShape 182"/>
            <p:cNvSpPr>
              <a:spLocks noChangeArrowheads="1"/>
            </p:cNvSpPr>
            <p:nvPr/>
          </p:nvSpPr>
          <p:spPr bwMode="auto">
            <a:xfrm>
              <a:off x="1395" y="340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9" name="AutoShape 183"/>
            <p:cNvSpPr>
              <a:spLocks noChangeArrowheads="1"/>
            </p:cNvSpPr>
            <p:nvPr/>
          </p:nvSpPr>
          <p:spPr bwMode="auto">
            <a:xfrm>
              <a:off x="1814" y="365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grpSp>
          <p:nvGrpSpPr>
            <p:cNvPr id="20" name="Group 184"/>
            <p:cNvGrpSpPr>
              <a:grpSpLocks/>
            </p:cNvGrpSpPr>
            <p:nvPr/>
          </p:nvGrpSpPr>
          <p:grpSpPr bwMode="auto">
            <a:xfrm>
              <a:off x="556" y="2908"/>
              <a:ext cx="499" cy="908"/>
              <a:chOff x="567" y="2908"/>
              <a:chExt cx="499" cy="908"/>
            </a:xfrm>
          </p:grpSpPr>
          <p:sp>
            <p:nvSpPr>
              <p:cNvPr id="24" name="AutoShape 185"/>
              <p:cNvSpPr>
                <a:spLocks noChangeArrowheads="1"/>
              </p:cNvSpPr>
              <p:nvPr/>
            </p:nvSpPr>
            <p:spPr bwMode="auto">
              <a:xfrm>
                <a:off x="567" y="338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5" name="AutoShape 186"/>
              <p:cNvSpPr>
                <a:spLocks noChangeArrowheads="1"/>
              </p:cNvSpPr>
              <p:nvPr/>
            </p:nvSpPr>
            <p:spPr bwMode="auto">
              <a:xfrm>
                <a:off x="567" y="2908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grpSp>
          <p:nvGrpSpPr>
            <p:cNvPr id="21" name="Group 187"/>
            <p:cNvGrpSpPr>
              <a:grpSpLocks/>
            </p:cNvGrpSpPr>
            <p:nvPr/>
          </p:nvGrpSpPr>
          <p:grpSpPr bwMode="auto">
            <a:xfrm>
              <a:off x="136" y="3135"/>
              <a:ext cx="499" cy="909"/>
              <a:chOff x="136" y="3135"/>
              <a:chExt cx="499" cy="909"/>
            </a:xfrm>
          </p:grpSpPr>
          <p:sp>
            <p:nvSpPr>
              <p:cNvPr id="22" name="AutoShape 188"/>
              <p:cNvSpPr>
                <a:spLocks noChangeArrowheads="1"/>
              </p:cNvSpPr>
              <p:nvPr/>
            </p:nvSpPr>
            <p:spPr bwMode="auto">
              <a:xfrm>
                <a:off x="136" y="3135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23" name="AutoShape 189"/>
              <p:cNvSpPr>
                <a:spLocks noChangeArrowheads="1"/>
              </p:cNvSpPr>
              <p:nvPr/>
            </p:nvSpPr>
            <p:spPr bwMode="auto">
              <a:xfrm>
                <a:off x="136" y="3612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</p:grpSp>
      <p:grpSp>
        <p:nvGrpSpPr>
          <p:cNvPr id="28" name="Group 166"/>
          <p:cNvGrpSpPr>
            <a:grpSpLocks/>
          </p:cNvGrpSpPr>
          <p:nvPr/>
        </p:nvGrpSpPr>
        <p:grpSpPr bwMode="auto">
          <a:xfrm>
            <a:off x="142875" y="4865688"/>
            <a:ext cx="3455988" cy="1876425"/>
            <a:chOff x="136" y="2908"/>
            <a:chExt cx="2177" cy="1182"/>
          </a:xfrm>
        </p:grpSpPr>
        <p:grpSp>
          <p:nvGrpSpPr>
            <p:cNvPr id="29" name="Group 167"/>
            <p:cNvGrpSpPr>
              <a:grpSpLocks/>
            </p:cNvGrpSpPr>
            <p:nvPr/>
          </p:nvGrpSpPr>
          <p:grpSpPr bwMode="auto">
            <a:xfrm>
              <a:off x="975" y="3157"/>
              <a:ext cx="499" cy="909"/>
              <a:chOff x="998" y="3157"/>
              <a:chExt cx="499" cy="909"/>
            </a:xfrm>
          </p:grpSpPr>
          <p:sp>
            <p:nvSpPr>
              <p:cNvPr id="38" name="AutoShape 168"/>
              <p:cNvSpPr>
                <a:spLocks noChangeArrowheads="1"/>
              </p:cNvSpPr>
              <p:nvPr/>
            </p:nvSpPr>
            <p:spPr bwMode="auto">
              <a:xfrm>
                <a:off x="998" y="363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9" name="AutoShape 169"/>
              <p:cNvSpPr>
                <a:spLocks noChangeArrowheads="1"/>
              </p:cNvSpPr>
              <p:nvPr/>
            </p:nvSpPr>
            <p:spPr bwMode="auto">
              <a:xfrm>
                <a:off x="998" y="3157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sp>
          <p:nvSpPr>
            <p:cNvPr id="30" name="AutoShape 170"/>
            <p:cNvSpPr>
              <a:spLocks noChangeArrowheads="1"/>
            </p:cNvSpPr>
            <p:nvPr/>
          </p:nvSpPr>
          <p:spPr bwMode="auto">
            <a:xfrm>
              <a:off x="1395" y="340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31" name="AutoShape 171"/>
            <p:cNvSpPr>
              <a:spLocks noChangeArrowheads="1"/>
            </p:cNvSpPr>
            <p:nvPr/>
          </p:nvSpPr>
          <p:spPr bwMode="auto">
            <a:xfrm>
              <a:off x="1814" y="365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grpSp>
          <p:nvGrpSpPr>
            <p:cNvPr id="32" name="Group 172"/>
            <p:cNvGrpSpPr>
              <a:grpSpLocks/>
            </p:cNvGrpSpPr>
            <p:nvPr/>
          </p:nvGrpSpPr>
          <p:grpSpPr bwMode="auto">
            <a:xfrm>
              <a:off x="556" y="2908"/>
              <a:ext cx="499" cy="908"/>
              <a:chOff x="567" y="2908"/>
              <a:chExt cx="499" cy="908"/>
            </a:xfrm>
          </p:grpSpPr>
          <p:sp>
            <p:nvSpPr>
              <p:cNvPr id="36" name="AutoShape 173"/>
              <p:cNvSpPr>
                <a:spLocks noChangeArrowheads="1"/>
              </p:cNvSpPr>
              <p:nvPr/>
            </p:nvSpPr>
            <p:spPr bwMode="auto">
              <a:xfrm>
                <a:off x="567" y="338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7" name="AutoShape 174"/>
              <p:cNvSpPr>
                <a:spLocks noChangeArrowheads="1"/>
              </p:cNvSpPr>
              <p:nvPr/>
            </p:nvSpPr>
            <p:spPr bwMode="auto">
              <a:xfrm>
                <a:off x="567" y="2908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grpSp>
          <p:nvGrpSpPr>
            <p:cNvPr id="33" name="Group 175"/>
            <p:cNvGrpSpPr>
              <a:grpSpLocks/>
            </p:cNvGrpSpPr>
            <p:nvPr/>
          </p:nvGrpSpPr>
          <p:grpSpPr bwMode="auto">
            <a:xfrm>
              <a:off x="136" y="3135"/>
              <a:ext cx="499" cy="909"/>
              <a:chOff x="136" y="3135"/>
              <a:chExt cx="499" cy="909"/>
            </a:xfrm>
          </p:grpSpPr>
          <p:sp>
            <p:nvSpPr>
              <p:cNvPr id="34" name="AutoShape 176"/>
              <p:cNvSpPr>
                <a:spLocks noChangeArrowheads="1"/>
              </p:cNvSpPr>
              <p:nvPr/>
            </p:nvSpPr>
            <p:spPr bwMode="auto">
              <a:xfrm>
                <a:off x="136" y="3135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35" name="AutoShape 177"/>
              <p:cNvSpPr>
                <a:spLocks noChangeArrowheads="1"/>
              </p:cNvSpPr>
              <p:nvPr/>
            </p:nvSpPr>
            <p:spPr bwMode="auto">
              <a:xfrm>
                <a:off x="136" y="3612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</p:grpSp>
      <p:grpSp>
        <p:nvGrpSpPr>
          <p:cNvPr id="40" name="Group 190"/>
          <p:cNvGrpSpPr>
            <a:grpSpLocks/>
          </p:cNvGrpSpPr>
          <p:nvPr/>
        </p:nvGrpSpPr>
        <p:grpSpPr bwMode="auto">
          <a:xfrm>
            <a:off x="142875" y="112713"/>
            <a:ext cx="3455988" cy="1876425"/>
            <a:chOff x="136" y="2908"/>
            <a:chExt cx="2177" cy="1182"/>
          </a:xfrm>
        </p:grpSpPr>
        <p:grpSp>
          <p:nvGrpSpPr>
            <p:cNvPr id="41" name="Group 191"/>
            <p:cNvGrpSpPr>
              <a:grpSpLocks/>
            </p:cNvGrpSpPr>
            <p:nvPr/>
          </p:nvGrpSpPr>
          <p:grpSpPr bwMode="auto">
            <a:xfrm>
              <a:off x="975" y="3157"/>
              <a:ext cx="499" cy="909"/>
              <a:chOff x="998" y="3157"/>
              <a:chExt cx="499" cy="909"/>
            </a:xfrm>
          </p:grpSpPr>
          <p:sp>
            <p:nvSpPr>
              <p:cNvPr id="50" name="AutoShape 192"/>
              <p:cNvSpPr>
                <a:spLocks noChangeArrowheads="1"/>
              </p:cNvSpPr>
              <p:nvPr/>
            </p:nvSpPr>
            <p:spPr bwMode="auto">
              <a:xfrm>
                <a:off x="998" y="363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51" name="AutoShape 193"/>
              <p:cNvSpPr>
                <a:spLocks noChangeArrowheads="1"/>
              </p:cNvSpPr>
              <p:nvPr/>
            </p:nvSpPr>
            <p:spPr bwMode="auto">
              <a:xfrm>
                <a:off x="998" y="3157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sp>
          <p:nvSpPr>
            <p:cNvPr id="42" name="AutoShape 194"/>
            <p:cNvSpPr>
              <a:spLocks noChangeArrowheads="1"/>
            </p:cNvSpPr>
            <p:nvPr/>
          </p:nvSpPr>
          <p:spPr bwMode="auto">
            <a:xfrm>
              <a:off x="1395" y="340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43" name="AutoShape 195"/>
            <p:cNvSpPr>
              <a:spLocks noChangeArrowheads="1"/>
            </p:cNvSpPr>
            <p:nvPr/>
          </p:nvSpPr>
          <p:spPr bwMode="auto">
            <a:xfrm>
              <a:off x="1814" y="365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grpSp>
          <p:nvGrpSpPr>
            <p:cNvPr id="44" name="Group 196"/>
            <p:cNvGrpSpPr>
              <a:grpSpLocks/>
            </p:cNvGrpSpPr>
            <p:nvPr/>
          </p:nvGrpSpPr>
          <p:grpSpPr bwMode="auto">
            <a:xfrm>
              <a:off x="556" y="2908"/>
              <a:ext cx="499" cy="908"/>
              <a:chOff x="567" y="2908"/>
              <a:chExt cx="499" cy="908"/>
            </a:xfrm>
          </p:grpSpPr>
          <p:sp>
            <p:nvSpPr>
              <p:cNvPr id="48" name="AutoShape 197"/>
              <p:cNvSpPr>
                <a:spLocks noChangeArrowheads="1"/>
              </p:cNvSpPr>
              <p:nvPr/>
            </p:nvSpPr>
            <p:spPr bwMode="auto">
              <a:xfrm>
                <a:off x="567" y="338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49" name="AutoShape 198"/>
              <p:cNvSpPr>
                <a:spLocks noChangeArrowheads="1"/>
              </p:cNvSpPr>
              <p:nvPr/>
            </p:nvSpPr>
            <p:spPr bwMode="auto">
              <a:xfrm>
                <a:off x="567" y="2908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grpSp>
          <p:nvGrpSpPr>
            <p:cNvPr id="45" name="Group 199"/>
            <p:cNvGrpSpPr>
              <a:grpSpLocks/>
            </p:cNvGrpSpPr>
            <p:nvPr/>
          </p:nvGrpSpPr>
          <p:grpSpPr bwMode="auto">
            <a:xfrm>
              <a:off x="136" y="3135"/>
              <a:ext cx="499" cy="909"/>
              <a:chOff x="136" y="3135"/>
              <a:chExt cx="499" cy="909"/>
            </a:xfrm>
          </p:grpSpPr>
          <p:sp>
            <p:nvSpPr>
              <p:cNvPr id="46" name="AutoShape 200"/>
              <p:cNvSpPr>
                <a:spLocks noChangeArrowheads="1"/>
              </p:cNvSpPr>
              <p:nvPr/>
            </p:nvSpPr>
            <p:spPr bwMode="auto">
              <a:xfrm>
                <a:off x="136" y="3135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47" name="AutoShape 201"/>
              <p:cNvSpPr>
                <a:spLocks noChangeArrowheads="1"/>
              </p:cNvSpPr>
              <p:nvPr/>
            </p:nvSpPr>
            <p:spPr bwMode="auto">
              <a:xfrm>
                <a:off x="136" y="3612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chemeClr val="accent1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</p:grp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1808163"/>
            <a:ext cx="6983412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513138"/>
            <a:ext cx="4498975" cy="17526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24661575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999757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5581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5581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401792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5" y="260350"/>
            <a:ext cx="6875463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484313"/>
            <a:ext cx="8291513" cy="4357687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6423072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5" y="260350"/>
            <a:ext cx="6875463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484313"/>
            <a:ext cx="8291513" cy="4357687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769090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2275" y="260350"/>
            <a:ext cx="6875463" cy="792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84313"/>
            <a:ext cx="4068763" cy="435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484313"/>
            <a:ext cx="4070350" cy="435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8587983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982386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37319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68763" cy="435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484313"/>
            <a:ext cx="4070350" cy="4357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31524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337997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9534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915895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264590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1826164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5"/>
          <p:cNvGrpSpPr>
            <a:grpSpLocks/>
          </p:cNvGrpSpPr>
          <p:nvPr/>
        </p:nvGrpSpPr>
        <p:grpSpPr bwMode="auto">
          <a:xfrm>
            <a:off x="142875" y="4865688"/>
            <a:ext cx="3455988" cy="1876425"/>
            <a:chOff x="136" y="2908"/>
            <a:chExt cx="2177" cy="1182"/>
          </a:xfrm>
        </p:grpSpPr>
        <p:grpSp>
          <p:nvGrpSpPr>
            <p:cNvPr id="1035" name="Group 136"/>
            <p:cNvGrpSpPr>
              <a:grpSpLocks/>
            </p:cNvGrpSpPr>
            <p:nvPr/>
          </p:nvGrpSpPr>
          <p:grpSpPr bwMode="auto">
            <a:xfrm>
              <a:off x="975" y="3157"/>
              <a:ext cx="499" cy="909"/>
              <a:chOff x="998" y="3157"/>
              <a:chExt cx="499" cy="909"/>
            </a:xfrm>
          </p:grpSpPr>
          <p:sp>
            <p:nvSpPr>
              <p:cNvPr id="1044" name="AutoShape 137"/>
              <p:cNvSpPr>
                <a:spLocks noChangeArrowheads="1"/>
              </p:cNvSpPr>
              <p:nvPr/>
            </p:nvSpPr>
            <p:spPr bwMode="auto">
              <a:xfrm>
                <a:off x="998" y="363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045" name="AutoShape 138"/>
              <p:cNvSpPr>
                <a:spLocks noChangeArrowheads="1"/>
              </p:cNvSpPr>
              <p:nvPr/>
            </p:nvSpPr>
            <p:spPr bwMode="auto">
              <a:xfrm>
                <a:off x="998" y="3157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sp>
          <p:nvSpPr>
            <p:cNvPr id="1036" name="AutoShape 139"/>
            <p:cNvSpPr>
              <a:spLocks noChangeArrowheads="1"/>
            </p:cNvSpPr>
            <p:nvPr/>
          </p:nvSpPr>
          <p:spPr bwMode="auto">
            <a:xfrm>
              <a:off x="1395" y="340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037" name="AutoShape 140"/>
            <p:cNvSpPr>
              <a:spLocks noChangeArrowheads="1"/>
            </p:cNvSpPr>
            <p:nvPr/>
          </p:nvSpPr>
          <p:spPr bwMode="auto">
            <a:xfrm>
              <a:off x="1814" y="3658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grpSp>
          <p:nvGrpSpPr>
            <p:cNvPr id="1038" name="Group 141"/>
            <p:cNvGrpSpPr>
              <a:grpSpLocks/>
            </p:cNvGrpSpPr>
            <p:nvPr/>
          </p:nvGrpSpPr>
          <p:grpSpPr bwMode="auto">
            <a:xfrm>
              <a:off x="556" y="2908"/>
              <a:ext cx="499" cy="908"/>
              <a:chOff x="567" y="2908"/>
              <a:chExt cx="499" cy="908"/>
            </a:xfrm>
          </p:grpSpPr>
          <p:sp>
            <p:nvSpPr>
              <p:cNvPr id="1042" name="AutoShape 142"/>
              <p:cNvSpPr>
                <a:spLocks noChangeArrowheads="1"/>
              </p:cNvSpPr>
              <p:nvPr/>
            </p:nvSpPr>
            <p:spPr bwMode="auto">
              <a:xfrm>
                <a:off x="567" y="3384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043" name="AutoShape 143"/>
              <p:cNvSpPr>
                <a:spLocks noChangeArrowheads="1"/>
              </p:cNvSpPr>
              <p:nvPr/>
            </p:nvSpPr>
            <p:spPr bwMode="auto">
              <a:xfrm>
                <a:off x="567" y="2908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  <p:grpSp>
          <p:nvGrpSpPr>
            <p:cNvPr id="1039" name="Group 144"/>
            <p:cNvGrpSpPr>
              <a:grpSpLocks/>
            </p:cNvGrpSpPr>
            <p:nvPr/>
          </p:nvGrpSpPr>
          <p:grpSpPr bwMode="auto">
            <a:xfrm>
              <a:off x="136" y="3135"/>
              <a:ext cx="499" cy="909"/>
              <a:chOff x="136" y="3135"/>
              <a:chExt cx="499" cy="909"/>
            </a:xfrm>
          </p:grpSpPr>
          <p:sp>
            <p:nvSpPr>
              <p:cNvPr id="1040" name="AutoShape 145"/>
              <p:cNvSpPr>
                <a:spLocks noChangeArrowheads="1"/>
              </p:cNvSpPr>
              <p:nvPr/>
            </p:nvSpPr>
            <p:spPr bwMode="auto">
              <a:xfrm>
                <a:off x="136" y="3135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  <p:sp>
            <p:nvSpPr>
              <p:cNvPr id="1041" name="AutoShape 146"/>
              <p:cNvSpPr>
                <a:spLocks noChangeArrowheads="1"/>
              </p:cNvSpPr>
              <p:nvPr/>
            </p:nvSpPr>
            <p:spPr bwMode="auto">
              <a:xfrm>
                <a:off x="136" y="3612"/>
                <a:ext cx="499" cy="432"/>
              </a:xfrm>
              <a:prstGeom prst="hexagon">
                <a:avLst>
                  <a:gd name="adj" fmla="val 28877"/>
                  <a:gd name="vf" fmla="val 115470"/>
                </a:avLst>
              </a:prstGeom>
              <a:noFill/>
              <a:ln w="9525">
                <a:solidFill>
                  <a:schemeClr val="hlink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GB" altLang="en-US"/>
              </a:p>
            </p:txBody>
          </p:sp>
        </p:grp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2275" y="260350"/>
            <a:ext cx="68754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7813" y="6308725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44813" y="6308725"/>
            <a:ext cx="2895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91513" cy="435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pSp>
        <p:nvGrpSpPr>
          <p:cNvPr id="1031" name="Group 160"/>
          <p:cNvGrpSpPr>
            <a:grpSpLocks/>
          </p:cNvGrpSpPr>
          <p:nvPr/>
        </p:nvGrpSpPr>
        <p:grpSpPr bwMode="auto">
          <a:xfrm>
            <a:off x="107950" y="80963"/>
            <a:ext cx="792163" cy="1443037"/>
            <a:chOff x="998" y="3157"/>
            <a:chExt cx="499" cy="909"/>
          </a:xfrm>
        </p:grpSpPr>
        <p:sp>
          <p:nvSpPr>
            <p:cNvPr id="1033" name="AutoShape 161"/>
            <p:cNvSpPr>
              <a:spLocks noChangeArrowheads="1"/>
            </p:cNvSpPr>
            <p:nvPr/>
          </p:nvSpPr>
          <p:spPr bwMode="auto">
            <a:xfrm>
              <a:off x="998" y="3634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  <p:sp>
          <p:nvSpPr>
            <p:cNvPr id="1034" name="AutoShape 162"/>
            <p:cNvSpPr>
              <a:spLocks noChangeArrowheads="1"/>
            </p:cNvSpPr>
            <p:nvPr/>
          </p:nvSpPr>
          <p:spPr bwMode="auto">
            <a:xfrm>
              <a:off x="998" y="3157"/>
              <a:ext cx="499" cy="432"/>
            </a:xfrm>
            <a:prstGeom prst="hexagon">
              <a:avLst>
                <a:gd name="adj" fmla="val 28877"/>
                <a:gd name="vf" fmla="val 1154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chemeClr val="accent1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</p:grpSp>
      <p:sp>
        <p:nvSpPr>
          <p:cNvPr id="1032" name="AutoShape 163"/>
          <p:cNvSpPr>
            <a:spLocks noChangeArrowheads="1"/>
          </p:cNvSpPr>
          <p:nvPr/>
        </p:nvSpPr>
        <p:spPr bwMode="auto">
          <a:xfrm>
            <a:off x="774700" y="479425"/>
            <a:ext cx="792163" cy="685800"/>
          </a:xfrm>
          <a:prstGeom prst="hexagon">
            <a:avLst>
              <a:gd name="adj" fmla="val 28877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chemeClr val="accent1">
                <a:alpha val="50000"/>
              </a:schemeClr>
            </a:outerShdw>
          </a:effec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ransition>
    <p:wipe dir="r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45B1325-F934-4827-B8F8-F6CC4C7BF0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"/>
            <a:ext cx="1591059" cy="1243874"/>
          </a:xfrm>
          <a:prstGeom prst="rect">
            <a:avLst/>
          </a:prstGeom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9612" y="1243874"/>
            <a:ext cx="6983412" cy="1655762"/>
          </a:xfrm>
        </p:spPr>
        <p:txBody>
          <a:bodyPr/>
          <a:lstStyle/>
          <a:p>
            <a:pPr algn="ctr" eaLnBrk="1" hangingPunct="1"/>
            <a:r>
              <a:rPr lang="fa-IR" altLang="en-US" dirty="0">
                <a:solidFill>
                  <a:srgbClr val="000000"/>
                </a:solidFill>
                <a:cs typeface="B Titr" panose="00000700000000000000" pitchFamily="2" charset="-78"/>
              </a:rPr>
              <a:t>بنام خدا</a:t>
            </a:r>
            <a:br>
              <a:rPr lang="fa-IR" altLang="en-US" dirty="0">
                <a:solidFill>
                  <a:srgbClr val="000000"/>
                </a:solidFill>
                <a:cs typeface="B Titr" panose="00000700000000000000" pitchFamily="2" charset="-78"/>
              </a:rPr>
            </a:br>
            <a:r>
              <a:rPr lang="en-US" altLang="en-US" dirty="0">
                <a:solidFill>
                  <a:srgbClr val="000000"/>
                </a:solidFill>
                <a:cs typeface="B Titr" panose="00000700000000000000" pitchFamily="2" charset="-78"/>
              </a:rPr>
              <a:t>In The Name Of God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524" y="2618188"/>
            <a:ext cx="5832648" cy="226825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fa-IR" altLang="en-US" dirty="0" err="1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استارتاپ</a:t>
            </a:r>
            <a:r>
              <a:rPr lang="fa-IR" altLang="en-US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 حوزه صنایع سلامت </a:t>
            </a:r>
          </a:p>
          <a:p>
            <a:pPr eaLnBrk="1" hangingPunct="1">
              <a:lnSpc>
                <a:spcPct val="150000"/>
              </a:lnSpc>
            </a:pPr>
            <a:r>
              <a:rPr lang="fa-IR" altLang="en-US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  آذر  1404 </a:t>
            </a:r>
          </a:p>
          <a:p>
            <a:pPr eaLnBrk="1" hangingPunct="1">
              <a:lnSpc>
                <a:spcPct val="150000"/>
              </a:lnSpc>
            </a:pPr>
            <a:r>
              <a:rPr lang="fa-IR" altLang="en-US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کرمانشاه</a:t>
            </a:r>
            <a:endParaRPr lang="en-US" altLang="en-US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949E45A-41B0-4CC5-A8D7-2D03F2EF7F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899" y="0"/>
            <a:ext cx="1264061" cy="12438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548" y="2480360"/>
            <a:ext cx="8291513" cy="2304256"/>
          </a:xfrm>
        </p:spPr>
        <p:txBody>
          <a:bodyPr/>
          <a:lstStyle/>
          <a:p>
            <a:pPr marL="0" indent="0" algn="ctr" rtl="1" eaLnBrk="1" hangingPunct="1">
              <a:buNone/>
            </a:pPr>
            <a:r>
              <a:rPr lang="fa-IR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باتشکر از توجه شما </a:t>
            </a:r>
          </a:p>
          <a:p>
            <a:pPr marL="0" indent="0" algn="ctr" rtl="1" eaLnBrk="1" hangingPunct="1">
              <a:buNone/>
            </a:pPr>
            <a:endParaRPr lang="fa-IR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  <a:p>
            <a:pPr marL="0" indent="0" algn="ctr" rtl="1" eaLnBrk="1" hangingPunct="1">
              <a:buNone/>
            </a:pPr>
            <a:r>
              <a:rPr lang="fa-IR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داوران و مدعوین عزیز اگر سوالی دارند در خدمتم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3177ABD-6951-4BC6-B761-F712B0F856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42625"/>
            <a:ext cx="2743187" cy="22597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793D51B-B68A-4FD8-ACE4-125FB51C31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8619"/>
            <a:ext cx="2179401" cy="229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89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94643" y="404589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عنوان ایده :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2785" y="1327782"/>
            <a:ext cx="7787457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فقط عنوان ایده را درج کنید.</a:t>
            </a:r>
            <a:endParaRPr lang="id-ID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589795E-7D66-4341-A26A-61DD4561F6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B33BA4-159D-4E59-818A-2416C7C6B5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معرفی تیم و یا دارنده ایده :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950" y="1412776"/>
            <a:ext cx="7787457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علاوه بر درج تصویری از صاحب/صاحبان ایده ، شرح مختصری از سوابق علمی و اجرایی ایشان مطرح شود.</a:t>
            </a: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6E80545-2D05-4B67-99DE-34DA23996A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E1443B-3365-4166-9294-17A46630AB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248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معرفی ایده :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511" y="1604525"/>
            <a:ext cx="7859465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شرح مختصری در مورد ایده و ابعاد فنی و اجرایی ایده اعلام گردد. همچنین در صورت امکان، تصویر و یا فیلمی از ایده خود را در این اسلاید و یا اسلاید دیگر درج کنید.</a:t>
            </a: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80EAE7E-9E02-49CB-ACA7-5E50311D511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C5B1C72-AEF2-4CD9-8E7A-F4960CF294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0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اجزا و قطعات تشکیل دهنده ایده : 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461" y="1484784"/>
            <a:ext cx="7823461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قسمت لیستی از اجزا و قطعات تشکیل دهنده ایده را اعلام نمایید. </a:t>
            </a: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0022F47-AA72-4DF4-9F68-8070E6AC07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C9D7291-ECF7-4DD8-8DDA-8DE6BFB681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09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نوآوری های موجود در ایده :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1785" y="1448780"/>
            <a:ext cx="7859465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شرح مختصری نوآوری های موجود در ایده را نسبت به سایر محصولات مشابه درج کنید.</a:t>
            </a: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B2E7529-94C6-428D-AA68-41AFE295609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E40A1BF-3D5D-42A9-8D5A-19D2D015ED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60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موارد کاربرد و مزایا : 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1412776"/>
            <a:ext cx="7823461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مزایا و کاربردهای ایده خود را نسبت به محصولات مشابه و یا رفع نیاز مطرح شده در بازار مطرح کنید</a:t>
            </a:r>
          </a:p>
          <a:p>
            <a:pPr marL="0" indent="0" algn="r" rtl="1" eaLnBrk="1" hangingPunct="1">
              <a:buNone/>
            </a:pP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1A597A4-C89B-42BE-9950-70BB70CB4E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00CEDDB-25DD-4E7A-B53D-CCC9AF52F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48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75787" y="413468"/>
            <a:ext cx="6875463" cy="792163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مزایای ویژه ایده  : 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15" y="1316221"/>
            <a:ext cx="8291513" cy="43576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sz="2000" dirty="0">
                <a:solidFill>
                  <a:schemeClr val="accent4">
                    <a:lumMod val="10000"/>
                  </a:schemeClr>
                </a:solidFill>
                <a:cs typeface="B Mitra" panose="00000400000000000000" pitchFamily="2" charset="-78"/>
              </a:rPr>
              <a:t>در این اسلاید مزایای ویژه ایده را درج نمایید .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Mitra" panose="00000400000000000000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3020394F-213E-4EA9-AC53-07817CBFB5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0"/>
            <a:ext cx="1591059" cy="13106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BBB8093-F71D-4920-A14D-9474573A82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827" y="0"/>
            <a:ext cx="1264061" cy="131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12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12196" y="404664"/>
            <a:ext cx="6875463" cy="1224136"/>
          </a:xfrm>
        </p:spPr>
        <p:txBody>
          <a:bodyPr/>
          <a:lstStyle/>
          <a:p>
            <a:pPr eaLnBrk="1" hangingPunct="1"/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برآورد حجم سرمایه گذاری</a:t>
            </a:r>
            <a:b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</a:br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</a:br>
            <a:r>
              <a:rPr lang="fa-IR" altLang="en-US" sz="2000" dirty="0">
                <a:solidFill>
                  <a:schemeClr val="accent4">
                    <a:lumMod val="10000"/>
                  </a:schemeClr>
                </a:solidFill>
                <a:cs typeface="B Titr" panose="00000700000000000000" pitchFamily="2" charset="-78"/>
              </a:rPr>
              <a:t>تجاری سازی ایده  : </a:t>
            </a:r>
            <a:endParaRPr lang="en-US" altLang="en-US" sz="2000" dirty="0">
              <a:solidFill>
                <a:schemeClr val="accent4">
                  <a:lumMod val="10000"/>
                </a:schemeClr>
              </a:solidFill>
              <a:cs typeface="B Titr" panose="00000700000000000000" pitchFamily="2" charset="-78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022542"/>
              </p:ext>
            </p:extLst>
          </p:nvPr>
        </p:nvGraphicFramePr>
        <p:xfrm>
          <a:off x="2027925" y="404664"/>
          <a:ext cx="4044280" cy="628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3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893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9756">
                <a:tc gridSpan="3">
                  <a:txBody>
                    <a:bodyPr/>
                    <a:lstStyle/>
                    <a:p>
                      <a:pPr algn="ctr"/>
                      <a:r>
                        <a:rPr lang="fa-IR" dirty="0">
                          <a:solidFill>
                            <a:schemeClr val="accent4">
                              <a:lumMod val="10000"/>
                            </a:schemeClr>
                          </a:solidFill>
                          <a:cs typeface="B Nazanin" panose="00000400000000000000" pitchFamily="2" charset="-78"/>
                        </a:rPr>
                        <a:t>دارایی های ثابت ( ارقام</a:t>
                      </a:r>
                      <a:r>
                        <a:rPr lang="fa-IR" baseline="0" dirty="0">
                          <a:solidFill>
                            <a:schemeClr val="accent4">
                              <a:lumMod val="10000"/>
                            </a:schemeClr>
                          </a:solidFill>
                          <a:cs typeface="B Nazanin" panose="00000400000000000000" pitchFamily="2" charset="-78"/>
                        </a:rPr>
                        <a:t> میلیون ریال )</a:t>
                      </a:r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ماشین آلات و دستگاه ها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هزیته حمل</a:t>
                      </a:r>
                      <a:r>
                        <a:rPr lang="fa-IR" sz="2000" baseline="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 به محل اجرا 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ساختمان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تاسیسات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وسایل اداری و دفتری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سایر هزینه های پیش بینی نشده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جمع کل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fa-IR" b="1" dirty="0">
                          <a:solidFill>
                            <a:schemeClr val="accent4">
                              <a:lumMod val="10000"/>
                            </a:schemeClr>
                          </a:solidFill>
                          <a:cs typeface="B Nazanin" panose="00000400000000000000" pitchFamily="2" charset="-78"/>
                        </a:rPr>
                        <a:t>هزینه های قبل از بهره برداری(ارقام میلیون ریال)</a:t>
                      </a: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اخذ مجوزها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خدمات مشورتی و عقد قراردادها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نصب و راه اندازی 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آموزش</a:t>
                      </a:r>
                      <a:r>
                        <a:rPr lang="fa-IR" sz="2000" baseline="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 کارکنان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هزینه های پیش بینی نشده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سرمایه در گردش سه ماه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accent4">
                            <a:lumMod val="10000"/>
                          </a:schemeClr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a-IR" sz="2000" dirty="0">
                          <a:solidFill>
                            <a:schemeClr val="tx2"/>
                          </a:solidFill>
                          <a:cs typeface="B Nazanin" panose="00000400000000000000" pitchFamily="2" charset="-78"/>
                        </a:rPr>
                        <a:t>جمع کل</a:t>
                      </a:r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2"/>
                        </a:solidFill>
                        <a:cs typeface="B Nazanin" panose="00000400000000000000" pitchFamily="2" charset="-78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93FBAEE-6261-43A4-A11F-BE76FB0F9ED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duotone>
              <a:srgbClr val="29446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3761" y="1808820"/>
            <a:ext cx="2357295" cy="194183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4A61DC8-888A-46CE-9916-64717C84D1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227" y="3930674"/>
            <a:ext cx="2328830" cy="24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0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4">
      <a:dk1>
        <a:srgbClr val="B3CCE6"/>
      </a:dk1>
      <a:lt1>
        <a:srgbClr val="FFFFFF"/>
      </a:lt1>
      <a:dk2>
        <a:srgbClr val="6698CC"/>
      </a:dk2>
      <a:lt2>
        <a:srgbClr val="FFFFFF"/>
      </a:lt2>
      <a:accent1>
        <a:srgbClr val="336599"/>
      </a:accent1>
      <a:accent2>
        <a:srgbClr val="2E4C6B"/>
      </a:accent2>
      <a:accent3>
        <a:srgbClr val="B8CAE2"/>
      </a:accent3>
      <a:accent4>
        <a:srgbClr val="DADADA"/>
      </a:accent4>
      <a:accent5>
        <a:srgbClr val="ADB8CA"/>
      </a:accent5>
      <a:accent6>
        <a:srgbClr val="294460"/>
      </a:accent6>
      <a:hlink>
        <a:srgbClr val="0B54A3"/>
      </a:hlink>
      <a:folHlink>
        <a:srgbClr val="0B73E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5A58"/>
        </a:dk1>
        <a:lt1>
          <a:srgbClr val="FFFFFF"/>
        </a:lt1>
        <a:dk2>
          <a:srgbClr val="008080"/>
        </a:dk2>
        <a:lt2>
          <a:srgbClr val="FFFFCC"/>
        </a:lt2>
        <a:accent1>
          <a:srgbClr val="006462"/>
        </a:accent1>
        <a:accent2>
          <a:srgbClr val="008080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007373"/>
        </a:accent6>
        <a:hlink>
          <a:srgbClr val="00ACA8"/>
        </a:hlink>
        <a:folHlink>
          <a:srgbClr val="00444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42F61"/>
        </a:dk1>
        <a:lt1>
          <a:srgbClr val="FFFFFF"/>
        </a:lt1>
        <a:dk2>
          <a:srgbClr val="8794D5"/>
        </a:dk2>
        <a:lt2>
          <a:srgbClr val="FFFFFF"/>
        </a:lt2>
        <a:accent1>
          <a:srgbClr val="504D80"/>
        </a:accent1>
        <a:accent2>
          <a:srgbClr val="9791CA"/>
        </a:accent2>
        <a:accent3>
          <a:srgbClr val="C3C8E7"/>
        </a:accent3>
        <a:accent4>
          <a:srgbClr val="DADADA"/>
        </a:accent4>
        <a:accent5>
          <a:srgbClr val="B3B2C0"/>
        </a:accent5>
        <a:accent6>
          <a:srgbClr val="8883B7"/>
        </a:accent6>
        <a:hlink>
          <a:srgbClr val="322D5A"/>
        </a:hlink>
        <a:folHlink>
          <a:srgbClr val="544C9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DBA6"/>
        </a:lt1>
        <a:dk2>
          <a:srgbClr val="000000"/>
        </a:dk2>
        <a:lt2>
          <a:srgbClr val="FFAC31"/>
        </a:lt2>
        <a:accent1>
          <a:srgbClr val="FF9900"/>
        </a:accent1>
        <a:accent2>
          <a:srgbClr val="FFCC80"/>
        </a:accent2>
        <a:accent3>
          <a:srgbClr val="FFEAD0"/>
        </a:accent3>
        <a:accent4>
          <a:srgbClr val="000000"/>
        </a:accent4>
        <a:accent5>
          <a:srgbClr val="FFCAAA"/>
        </a:accent5>
        <a:accent6>
          <a:srgbClr val="E7B973"/>
        </a:accent6>
        <a:hlink>
          <a:srgbClr val="E68A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B3CCE6"/>
        </a:dk1>
        <a:lt1>
          <a:srgbClr val="FFFFFF"/>
        </a:lt1>
        <a:dk2>
          <a:srgbClr val="6698CC"/>
        </a:dk2>
        <a:lt2>
          <a:srgbClr val="FFFFFF"/>
        </a:lt2>
        <a:accent1>
          <a:srgbClr val="336599"/>
        </a:accent1>
        <a:accent2>
          <a:srgbClr val="2E4C6B"/>
        </a:accent2>
        <a:accent3>
          <a:srgbClr val="B8CAE2"/>
        </a:accent3>
        <a:accent4>
          <a:srgbClr val="DADADA"/>
        </a:accent4>
        <a:accent5>
          <a:srgbClr val="ADB8CA"/>
        </a:accent5>
        <a:accent6>
          <a:srgbClr val="294460"/>
        </a:accent6>
        <a:hlink>
          <a:srgbClr val="0B54A3"/>
        </a:hlink>
        <a:folHlink>
          <a:srgbClr val="0B73E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66CCCC"/>
        </a:dk1>
        <a:lt1>
          <a:srgbClr val="FFFFFF"/>
        </a:lt1>
        <a:dk2>
          <a:srgbClr val="2E6B6B"/>
        </a:dk2>
        <a:lt2>
          <a:srgbClr val="FFFFCC"/>
        </a:lt2>
        <a:accent1>
          <a:srgbClr val="45A3A1"/>
        </a:accent1>
        <a:accent2>
          <a:srgbClr val="9ADEDC"/>
        </a:accent2>
        <a:accent3>
          <a:srgbClr val="ADBABA"/>
        </a:accent3>
        <a:accent4>
          <a:srgbClr val="DADADA"/>
        </a:accent4>
        <a:accent5>
          <a:srgbClr val="B0CECD"/>
        </a:accent5>
        <a:accent6>
          <a:srgbClr val="8BC9C7"/>
        </a:accent6>
        <a:hlink>
          <a:srgbClr val="B3E6E6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496B2E"/>
        </a:dk1>
        <a:lt1>
          <a:srgbClr val="CCE3B5"/>
        </a:lt1>
        <a:dk2>
          <a:srgbClr val="619933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E2EFD7"/>
        </a:accent3>
        <a:accent4>
          <a:srgbClr val="3D5A26"/>
        </a:accent4>
        <a:accent5>
          <a:srgbClr val="C8E2B8"/>
        </a:accent5>
        <a:accent6>
          <a:srgbClr val="E7E7E7"/>
        </a:accent6>
        <a:hlink>
          <a:srgbClr val="48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</TotalTime>
  <Words>285</Words>
  <Application>Microsoft Office PowerPoint</Application>
  <PresentationFormat>On-screen Show (4:3)</PresentationFormat>
  <Paragraphs>48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بنام خدا In The Name Of God</vt:lpstr>
      <vt:lpstr>عنوان ایده :</vt:lpstr>
      <vt:lpstr>معرفی تیم و یا دارنده ایده :</vt:lpstr>
      <vt:lpstr>معرفی ایده :</vt:lpstr>
      <vt:lpstr>اجزا و قطعات تشکیل دهنده ایده : </vt:lpstr>
      <vt:lpstr>نوآوری های موجود در ایده :</vt:lpstr>
      <vt:lpstr>موارد کاربرد و مزایا : </vt:lpstr>
      <vt:lpstr>مزایای ویژه ایده  : </vt:lpstr>
      <vt:lpstr>برآورد حجم سرمایه گذاری   تجاری سازی ایده  : </vt:lpstr>
      <vt:lpstr>PowerPoint Presentation</vt:lpstr>
    </vt:vector>
  </TitlesOfParts>
  <Company>Presentation Magazine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 Blue Template</dc:title>
  <dc:creator>Presentation Magazine</dc:creator>
  <cp:lastModifiedBy>Ekhteraei</cp:lastModifiedBy>
  <cp:revision>67</cp:revision>
  <cp:lastPrinted>2017-12-10T15:06:40Z</cp:lastPrinted>
  <dcterms:created xsi:type="dcterms:W3CDTF">2005-03-15T10:04:38Z</dcterms:created>
  <dcterms:modified xsi:type="dcterms:W3CDTF">2025-10-28T05:27:47Z</dcterms:modified>
</cp:coreProperties>
</file>