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6" r:id="rId2"/>
    <p:sldId id="267" r:id="rId3"/>
    <p:sldId id="274" r:id="rId4"/>
    <p:sldId id="275" r:id="rId5"/>
    <p:sldId id="280" r:id="rId6"/>
    <p:sldId id="276" r:id="rId7"/>
    <p:sldId id="277" r:id="rId8"/>
    <p:sldId id="283" r:id="rId9"/>
    <p:sldId id="278" r:id="rId10"/>
    <p:sldId id="282" r:id="rId11"/>
    <p:sldId id="279" r:id="rId12"/>
    <p:sldId id="285" r:id="rId13"/>
    <p:sldId id="281" r:id="rId14"/>
    <p:sldId id="284" r:id="rId15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2F61"/>
    <a:srgbClr val="000000"/>
    <a:srgbClr val="3399FF"/>
    <a:srgbClr val="333399"/>
    <a:srgbClr val="FFCC66"/>
    <a:srgbClr val="363080"/>
    <a:srgbClr val="5850A5"/>
    <a:srgbClr val="463F83"/>
    <a:srgbClr val="B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098" autoAdjust="0"/>
  </p:normalViewPr>
  <p:slideViewPr>
    <p:cSldViewPr>
      <p:cViewPr>
        <p:scale>
          <a:sx n="98" d="100"/>
          <a:sy n="98" d="100"/>
        </p:scale>
        <p:origin x="-11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373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fld id="{289FE743-1BF5-4621-BD96-24EB64A5C1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75550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373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/>
              <a:t>Click to 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fld id="{19847259-34B4-43B2-A38E-746FDC1F37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8945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AF0E769-1B2B-442D-816C-69C6DF27F7D1}" type="slidenum">
              <a:rPr lang="en-GB" altLang="en-US" b="0"/>
              <a:pPr/>
              <a:t>1</a:t>
            </a:fld>
            <a:endParaRPr lang="en-GB" altLang="en-US" b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240303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9443046-2661-4987-8F89-DE51A8155276}" type="slidenum">
              <a:rPr lang="en-GB" altLang="en-US" b="0"/>
              <a:pPr/>
              <a:t>10</a:t>
            </a:fld>
            <a:endParaRPr lang="en-GB" altLang="en-US" b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55324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9443046-2661-4987-8F89-DE51A8155276}" type="slidenum">
              <a:rPr lang="en-GB" altLang="en-US" b="0"/>
              <a:pPr/>
              <a:t>11</a:t>
            </a:fld>
            <a:endParaRPr lang="en-GB" altLang="en-US" b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65675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9443046-2661-4987-8F89-DE51A8155276}" type="slidenum">
              <a:rPr lang="en-GB" altLang="en-US" b="0"/>
              <a:pPr/>
              <a:t>12</a:t>
            </a:fld>
            <a:endParaRPr lang="en-GB" altLang="en-US" b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20080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9443046-2661-4987-8F89-DE51A8155276}" type="slidenum">
              <a:rPr lang="en-GB" altLang="en-US" b="0"/>
              <a:pPr/>
              <a:t>13</a:t>
            </a:fld>
            <a:endParaRPr lang="en-GB" altLang="en-US" b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60226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9443046-2661-4987-8F89-DE51A8155276}" type="slidenum">
              <a:rPr lang="en-GB" altLang="en-US" b="0"/>
              <a:pPr/>
              <a:t>14</a:t>
            </a:fld>
            <a:endParaRPr lang="en-GB" altLang="en-US" b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6147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9443046-2661-4987-8F89-DE51A8155276}" type="slidenum">
              <a:rPr lang="en-GB" altLang="en-US" b="0"/>
              <a:pPr/>
              <a:t>2</a:t>
            </a:fld>
            <a:endParaRPr lang="en-GB" altLang="en-US" b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42563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9443046-2661-4987-8F89-DE51A8155276}" type="slidenum">
              <a:rPr lang="en-GB" altLang="en-US" b="0"/>
              <a:pPr/>
              <a:t>3</a:t>
            </a:fld>
            <a:endParaRPr lang="en-GB" altLang="en-US" b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27054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9443046-2661-4987-8F89-DE51A8155276}" type="slidenum">
              <a:rPr lang="en-GB" altLang="en-US" b="0"/>
              <a:pPr/>
              <a:t>4</a:t>
            </a:fld>
            <a:endParaRPr lang="en-GB" altLang="en-US" b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440032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9443046-2661-4987-8F89-DE51A8155276}" type="slidenum">
              <a:rPr lang="en-GB" altLang="en-US" b="0"/>
              <a:pPr/>
              <a:t>5</a:t>
            </a:fld>
            <a:endParaRPr lang="en-GB" altLang="en-US" b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10308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9443046-2661-4987-8F89-DE51A8155276}" type="slidenum">
              <a:rPr lang="en-GB" altLang="en-US" b="0"/>
              <a:pPr/>
              <a:t>6</a:t>
            </a:fld>
            <a:endParaRPr lang="en-GB" altLang="en-US" b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85778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9443046-2661-4987-8F89-DE51A8155276}" type="slidenum">
              <a:rPr lang="en-GB" altLang="en-US" b="0"/>
              <a:pPr/>
              <a:t>7</a:t>
            </a:fld>
            <a:endParaRPr lang="en-GB" altLang="en-US" b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808928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9443046-2661-4987-8F89-DE51A8155276}" type="slidenum">
              <a:rPr lang="en-GB" altLang="en-US" b="0"/>
              <a:pPr/>
              <a:t>8</a:t>
            </a:fld>
            <a:endParaRPr lang="en-GB" altLang="en-US" b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84902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9443046-2661-4987-8F89-DE51A8155276}" type="slidenum">
              <a:rPr lang="en-GB" altLang="en-US" b="0"/>
              <a:pPr/>
              <a:t>9</a:t>
            </a:fld>
            <a:endParaRPr lang="en-GB" altLang="en-US" b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3641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02"/>
          <p:cNvGrpSpPr>
            <a:grpSpLocks/>
          </p:cNvGrpSpPr>
          <p:nvPr/>
        </p:nvGrpSpPr>
        <p:grpSpPr bwMode="auto">
          <a:xfrm>
            <a:off x="3959225" y="3429000"/>
            <a:ext cx="5040313" cy="2736850"/>
            <a:chOff x="136" y="2908"/>
            <a:chExt cx="2177" cy="1182"/>
          </a:xfrm>
        </p:grpSpPr>
        <p:grpSp>
          <p:nvGrpSpPr>
            <p:cNvPr id="5" name="Group 203"/>
            <p:cNvGrpSpPr>
              <a:grpSpLocks/>
            </p:cNvGrpSpPr>
            <p:nvPr/>
          </p:nvGrpSpPr>
          <p:grpSpPr bwMode="auto">
            <a:xfrm>
              <a:off x="975" y="3157"/>
              <a:ext cx="499" cy="909"/>
              <a:chOff x="998" y="3157"/>
              <a:chExt cx="499" cy="909"/>
            </a:xfrm>
          </p:grpSpPr>
          <p:sp>
            <p:nvSpPr>
              <p:cNvPr id="14" name="AutoShape 204"/>
              <p:cNvSpPr>
                <a:spLocks noChangeArrowheads="1"/>
              </p:cNvSpPr>
              <p:nvPr/>
            </p:nvSpPr>
            <p:spPr bwMode="auto">
              <a:xfrm>
                <a:off x="998" y="3634"/>
                <a:ext cx="499" cy="432"/>
              </a:xfrm>
              <a:prstGeom prst="hexagon">
                <a:avLst>
                  <a:gd name="adj" fmla="val 28877"/>
                  <a:gd name="vf" fmla="val 115470"/>
                </a:avLst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chemeClr val="accent1">
                    <a:alpha val="50000"/>
                  </a:schemeClr>
                </a:outerShdw>
              </a:effec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15" name="AutoShape 205"/>
              <p:cNvSpPr>
                <a:spLocks noChangeArrowheads="1"/>
              </p:cNvSpPr>
              <p:nvPr/>
            </p:nvSpPr>
            <p:spPr bwMode="auto">
              <a:xfrm>
                <a:off x="998" y="3157"/>
                <a:ext cx="499" cy="432"/>
              </a:xfrm>
              <a:prstGeom prst="hexagon">
                <a:avLst>
                  <a:gd name="adj" fmla="val 28877"/>
                  <a:gd name="vf" fmla="val 115470"/>
                </a:avLst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chemeClr val="accent1">
                    <a:alpha val="50000"/>
                  </a:schemeClr>
                </a:outerShdw>
              </a:effec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</p:grpSp>
        <p:sp>
          <p:nvSpPr>
            <p:cNvPr id="6" name="AutoShape 206"/>
            <p:cNvSpPr>
              <a:spLocks noChangeArrowheads="1"/>
            </p:cNvSpPr>
            <p:nvPr/>
          </p:nvSpPr>
          <p:spPr bwMode="auto">
            <a:xfrm>
              <a:off x="1395" y="3408"/>
              <a:ext cx="499" cy="432"/>
            </a:xfrm>
            <a:prstGeom prst="hexagon">
              <a:avLst>
                <a:gd name="adj" fmla="val 28877"/>
                <a:gd name="vf" fmla="val 11547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accent1">
                  <a:alpha val="50000"/>
                </a:schemeClr>
              </a:outerShdw>
            </a:effec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" name="AutoShape 207"/>
            <p:cNvSpPr>
              <a:spLocks noChangeArrowheads="1"/>
            </p:cNvSpPr>
            <p:nvPr/>
          </p:nvSpPr>
          <p:spPr bwMode="auto">
            <a:xfrm>
              <a:off x="1814" y="3658"/>
              <a:ext cx="499" cy="432"/>
            </a:xfrm>
            <a:prstGeom prst="hexagon">
              <a:avLst>
                <a:gd name="adj" fmla="val 28877"/>
                <a:gd name="vf" fmla="val 11547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accent1">
                  <a:alpha val="50000"/>
                </a:schemeClr>
              </a:outerShdw>
            </a:effec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grpSp>
          <p:nvGrpSpPr>
            <p:cNvPr id="8" name="Group 208"/>
            <p:cNvGrpSpPr>
              <a:grpSpLocks/>
            </p:cNvGrpSpPr>
            <p:nvPr/>
          </p:nvGrpSpPr>
          <p:grpSpPr bwMode="auto">
            <a:xfrm>
              <a:off x="556" y="2908"/>
              <a:ext cx="499" cy="908"/>
              <a:chOff x="567" y="2908"/>
              <a:chExt cx="499" cy="908"/>
            </a:xfrm>
          </p:grpSpPr>
          <p:sp>
            <p:nvSpPr>
              <p:cNvPr id="12" name="AutoShape 209"/>
              <p:cNvSpPr>
                <a:spLocks noChangeArrowheads="1"/>
              </p:cNvSpPr>
              <p:nvPr/>
            </p:nvSpPr>
            <p:spPr bwMode="auto">
              <a:xfrm>
                <a:off x="567" y="3384"/>
                <a:ext cx="499" cy="432"/>
              </a:xfrm>
              <a:prstGeom prst="hexagon">
                <a:avLst>
                  <a:gd name="adj" fmla="val 28877"/>
                  <a:gd name="vf" fmla="val 115470"/>
                </a:avLst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chemeClr val="accent1">
                    <a:alpha val="50000"/>
                  </a:schemeClr>
                </a:outerShdw>
              </a:effec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13" name="AutoShape 210"/>
              <p:cNvSpPr>
                <a:spLocks noChangeArrowheads="1"/>
              </p:cNvSpPr>
              <p:nvPr/>
            </p:nvSpPr>
            <p:spPr bwMode="auto">
              <a:xfrm>
                <a:off x="567" y="2908"/>
                <a:ext cx="499" cy="432"/>
              </a:xfrm>
              <a:prstGeom prst="hexagon">
                <a:avLst>
                  <a:gd name="adj" fmla="val 28877"/>
                  <a:gd name="vf" fmla="val 115470"/>
                </a:avLst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chemeClr val="accent1">
                    <a:alpha val="50000"/>
                  </a:schemeClr>
                </a:outerShdw>
              </a:effec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</p:grpSp>
        <p:grpSp>
          <p:nvGrpSpPr>
            <p:cNvPr id="9" name="Group 211"/>
            <p:cNvGrpSpPr>
              <a:grpSpLocks/>
            </p:cNvGrpSpPr>
            <p:nvPr/>
          </p:nvGrpSpPr>
          <p:grpSpPr bwMode="auto">
            <a:xfrm>
              <a:off x="136" y="3135"/>
              <a:ext cx="499" cy="909"/>
              <a:chOff x="136" y="3135"/>
              <a:chExt cx="499" cy="909"/>
            </a:xfrm>
          </p:grpSpPr>
          <p:sp>
            <p:nvSpPr>
              <p:cNvPr id="10" name="AutoShape 212"/>
              <p:cNvSpPr>
                <a:spLocks noChangeArrowheads="1"/>
              </p:cNvSpPr>
              <p:nvPr/>
            </p:nvSpPr>
            <p:spPr bwMode="auto">
              <a:xfrm>
                <a:off x="136" y="3135"/>
                <a:ext cx="499" cy="432"/>
              </a:xfrm>
              <a:prstGeom prst="hexagon">
                <a:avLst>
                  <a:gd name="adj" fmla="val 28877"/>
                  <a:gd name="vf" fmla="val 115470"/>
                </a:avLst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chemeClr val="accent1">
                    <a:alpha val="50000"/>
                  </a:schemeClr>
                </a:outerShdw>
              </a:effec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11" name="AutoShape 213"/>
              <p:cNvSpPr>
                <a:spLocks noChangeArrowheads="1"/>
              </p:cNvSpPr>
              <p:nvPr/>
            </p:nvSpPr>
            <p:spPr bwMode="auto">
              <a:xfrm>
                <a:off x="136" y="3612"/>
                <a:ext cx="499" cy="432"/>
              </a:xfrm>
              <a:prstGeom prst="hexagon">
                <a:avLst>
                  <a:gd name="adj" fmla="val 28877"/>
                  <a:gd name="vf" fmla="val 115470"/>
                </a:avLst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chemeClr val="accent1">
                    <a:alpha val="50000"/>
                  </a:schemeClr>
                </a:outerShdw>
              </a:effec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</p:grpSp>
      </p:grpSp>
      <p:grpSp>
        <p:nvGrpSpPr>
          <p:cNvPr id="16" name="Group 178"/>
          <p:cNvGrpSpPr>
            <a:grpSpLocks/>
          </p:cNvGrpSpPr>
          <p:nvPr/>
        </p:nvGrpSpPr>
        <p:grpSpPr bwMode="auto">
          <a:xfrm flipH="1">
            <a:off x="5545138" y="80963"/>
            <a:ext cx="3455987" cy="1876425"/>
            <a:chOff x="136" y="2908"/>
            <a:chExt cx="2177" cy="1182"/>
          </a:xfrm>
        </p:grpSpPr>
        <p:grpSp>
          <p:nvGrpSpPr>
            <p:cNvPr id="17" name="Group 179"/>
            <p:cNvGrpSpPr>
              <a:grpSpLocks/>
            </p:cNvGrpSpPr>
            <p:nvPr/>
          </p:nvGrpSpPr>
          <p:grpSpPr bwMode="auto">
            <a:xfrm>
              <a:off x="975" y="3157"/>
              <a:ext cx="499" cy="909"/>
              <a:chOff x="998" y="3157"/>
              <a:chExt cx="499" cy="909"/>
            </a:xfrm>
          </p:grpSpPr>
          <p:sp>
            <p:nvSpPr>
              <p:cNvPr id="26" name="AutoShape 180"/>
              <p:cNvSpPr>
                <a:spLocks noChangeArrowheads="1"/>
              </p:cNvSpPr>
              <p:nvPr/>
            </p:nvSpPr>
            <p:spPr bwMode="auto">
              <a:xfrm>
                <a:off x="998" y="3634"/>
                <a:ext cx="499" cy="432"/>
              </a:xfrm>
              <a:prstGeom prst="hexagon">
                <a:avLst>
                  <a:gd name="adj" fmla="val 28877"/>
                  <a:gd name="vf" fmla="val 115470"/>
                </a:avLst>
              </a:prstGeom>
              <a:noFill/>
              <a:ln w="9525">
                <a:solidFill>
                  <a:schemeClr val="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7" name="AutoShape 181"/>
              <p:cNvSpPr>
                <a:spLocks noChangeArrowheads="1"/>
              </p:cNvSpPr>
              <p:nvPr/>
            </p:nvSpPr>
            <p:spPr bwMode="auto">
              <a:xfrm>
                <a:off x="998" y="3157"/>
                <a:ext cx="499" cy="432"/>
              </a:xfrm>
              <a:prstGeom prst="hexagon">
                <a:avLst>
                  <a:gd name="adj" fmla="val 28877"/>
                  <a:gd name="vf" fmla="val 115470"/>
                </a:avLst>
              </a:prstGeom>
              <a:noFill/>
              <a:ln w="9525">
                <a:solidFill>
                  <a:schemeClr val="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</p:grpSp>
        <p:sp>
          <p:nvSpPr>
            <p:cNvPr id="18" name="AutoShape 182"/>
            <p:cNvSpPr>
              <a:spLocks noChangeArrowheads="1"/>
            </p:cNvSpPr>
            <p:nvPr/>
          </p:nvSpPr>
          <p:spPr bwMode="auto">
            <a:xfrm>
              <a:off x="1395" y="3408"/>
              <a:ext cx="499" cy="432"/>
            </a:xfrm>
            <a:prstGeom prst="hexagon">
              <a:avLst>
                <a:gd name="adj" fmla="val 28877"/>
                <a:gd name="vf" fmla="val 115470"/>
              </a:avLst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9" name="AutoShape 183"/>
            <p:cNvSpPr>
              <a:spLocks noChangeArrowheads="1"/>
            </p:cNvSpPr>
            <p:nvPr/>
          </p:nvSpPr>
          <p:spPr bwMode="auto">
            <a:xfrm>
              <a:off x="1814" y="3658"/>
              <a:ext cx="499" cy="432"/>
            </a:xfrm>
            <a:prstGeom prst="hexagon">
              <a:avLst>
                <a:gd name="adj" fmla="val 28877"/>
                <a:gd name="vf" fmla="val 115470"/>
              </a:avLst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grpSp>
          <p:nvGrpSpPr>
            <p:cNvPr id="20" name="Group 184"/>
            <p:cNvGrpSpPr>
              <a:grpSpLocks/>
            </p:cNvGrpSpPr>
            <p:nvPr/>
          </p:nvGrpSpPr>
          <p:grpSpPr bwMode="auto">
            <a:xfrm>
              <a:off x="556" y="2908"/>
              <a:ext cx="499" cy="908"/>
              <a:chOff x="567" y="2908"/>
              <a:chExt cx="499" cy="908"/>
            </a:xfrm>
          </p:grpSpPr>
          <p:sp>
            <p:nvSpPr>
              <p:cNvPr id="24" name="AutoShape 185"/>
              <p:cNvSpPr>
                <a:spLocks noChangeArrowheads="1"/>
              </p:cNvSpPr>
              <p:nvPr/>
            </p:nvSpPr>
            <p:spPr bwMode="auto">
              <a:xfrm>
                <a:off x="567" y="3384"/>
                <a:ext cx="499" cy="432"/>
              </a:xfrm>
              <a:prstGeom prst="hexagon">
                <a:avLst>
                  <a:gd name="adj" fmla="val 28877"/>
                  <a:gd name="vf" fmla="val 115470"/>
                </a:avLst>
              </a:prstGeom>
              <a:noFill/>
              <a:ln w="9525">
                <a:solidFill>
                  <a:schemeClr val="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5" name="AutoShape 186"/>
              <p:cNvSpPr>
                <a:spLocks noChangeArrowheads="1"/>
              </p:cNvSpPr>
              <p:nvPr/>
            </p:nvSpPr>
            <p:spPr bwMode="auto">
              <a:xfrm>
                <a:off x="567" y="2908"/>
                <a:ext cx="499" cy="432"/>
              </a:xfrm>
              <a:prstGeom prst="hexagon">
                <a:avLst>
                  <a:gd name="adj" fmla="val 28877"/>
                  <a:gd name="vf" fmla="val 115470"/>
                </a:avLst>
              </a:prstGeom>
              <a:noFill/>
              <a:ln w="9525">
                <a:solidFill>
                  <a:schemeClr val="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</p:grpSp>
        <p:grpSp>
          <p:nvGrpSpPr>
            <p:cNvPr id="21" name="Group 187"/>
            <p:cNvGrpSpPr>
              <a:grpSpLocks/>
            </p:cNvGrpSpPr>
            <p:nvPr/>
          </p:nvGrpSpPr>
          <p:grpSpPr bwMode="auto">
            <a:xfrm>
              <a:off x="136" y="3135"/>
              <a:ext cx="499" cy="909"/>
              <a:chOff x="136" y="3135"/>
              <a:chExt cx="499" cy="909"/>
            </a:xfrm>
          </p:grpSpPr>
          <p:sp>
            <p:nvSpPr>
              <p:cNvPr id="22" name="AutoShape 188"/>
              <p:cNvSpPr>
                <a:spLocks noChangeArrowheads="1"/>
              </p:cNvSpPr>
              <p:nvPr/>
            </p:nvSpPr>
            <p:spPr bwMode="auto">
              <a:xfrm>
                <a:off x="136" y="3135"/>
                <a:ext cx="499" cy="432"/>
              </a:xfrm>
              <a:prstGeom prst="hexagon">
                <a:avLst>
                  <a:gd name="adj" fmla="val 28877"/>
                  <a:gd name="vf" fmla="val 115470"/>
                </a:avLst>
              </a:prstGeom>
              <a:noFill/>
              <a:ln w="9525">
                <a:solidFill>
                  <a:schemeClr val="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3" name="AutoShape 189"/>
              <p:cNvSpPr>
                <a:spLocks noChangeArrowheads="1"/>
              </p:cNvSpPr>
              <p:nvPr/>
            </p:nvSpPr>
            <p:spPr bwMode="auto">
              <a:xfrm>
                <a:off x="136" y="3612"/>
                <a:ext cx="499" cy="432"/>
              </a:xfrm>
              <a:prstGeom prst="hexagon">
                <a:avLst>
                  <a:gd name="adj" fmla="val 28877"/>
                  <a:gd name="vf" fmla="val 115470"/>
                </a:avLst>
              </a:prstGeom>
              <a:noFill/>
              <a:ln w="9525">
                <a:solidFill>
                  <a:schemeClr val="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</p:grpSp>
      </p:grpSp>
      <p:grpSp>
        <p:nvGrpSpPr>
          <p:cNvPr id="28" name="Group 166"/>
          <p:cNvGrpSpPr>
            <a:grpSpLocks/>
          </p:cNvGrpSpPr>
          <p:nvPr/>
        </p:nvGrpSpPr>
        <p:grpSpPr bwMode="auto">
          <a:xfrm>
            <a:off x="142875" y="4865688"/>
            <a:ext cx="3455988" cy="1876425"/>
            <a:chOff x="136" y="2908"/>
            <a:chExt cx="2177" cy="1182"/>
          </a:xfrm>
        </p:grpSpPr>
        <p:grpSp>
          <p:nvGrpSpPr>
            <p:cNvPr id="29" name="Group 167"/>
            <p:cNvGrpSpPr>
              <a:grpSpLocks/>
            </p:cNvGrpSpPr>
            <p:nvPr/>
          </p:nvGrpSpPr>
          <p:grpSpPr bwMode="auto">
            <a:xfrm>
              <a:off x="975" y="3157"/>
              <a:ext cx="499" cy="909"/>
              <a:chOff x="998" y="3157"/>
              <a:chExt cx="499" cy="909"/>
            </a:xfrm>
          </p:grpSpPr>
          <p:sp>
            <p:nvSpPr>
              <p:cNvPr id="38" name="AutoShape 168"/>
              <p:cNvSpPr>
                <a:spLocks noChangeArrowheads="1"/>
              </p:cNvSpPr>
              <p:nvPr/>
            </p:nvSpPr>
            <p:spPr bwMode="auto">
              <a:xfrm>
                <a:off x="998" y="3634"/>
                <a:ext cx="499" cy="432"/>
              </a:xfrm>
              <a:prstGeom prst="hexagon">
                <a:avLst>
                  <a:gd name="adj" fmla="val 28877"/>
                  <a:gd name="vf" fmla="val 115470"/>
                </a:avLst>
              </a:prstGeom>
              <a:noFill/>
              <a:ln w="9525">
                <a:solidFill>
                  <a:schemeClr val="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39" name="AutoShape 169"/>
              <p:cNvSpPr>
                <a:spLocks noChangeArrowheads="1"/>
              </p:cNvSpPr>
              <p:nvPr/>
            </p:nvSpPr>
            <p:spPr bwMode="auto">
              <a:xfrm>
                <a:off x="998" y="3157"/>
                <a:ext cx="499" cy="432"/>
              </a:xfrm>
              <a:prstGeom prst="hexagon">
                <a:avLst>
                  <a:gd name="adj" fmla="val 28877"/>
                  <a:gd name="vf" fmla="val 115470"/>
                </a:avLst>
              </a:prstGeom>
              <a:noFill/>
              <a:ln w="9525">
                <a:solidFill>
                  <a:schemeClr val="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</p:grpSp>
        <p:sp>
          <p:nvSpPr>
            <p:cNvPr id="30" name="AutoShape 170"/>
            <p:cNvSpPr>
              <a:spLocks noChangeArrowheads="1"/>
            </p:cNvSpPr>
            <p:nvPr/>
          </p:nvSpPr>
          <p:spPr bwMode="auto">
            <a:xfrm>
              <a:off x="1395" y="3408"/>
              <a:ext cx="499" cy="432"/>
            </a:xfrm>
            <a:prstGeom prst="hexagon">
              <a:avLst>
                <a:gd name="adj" fmla="val 28877"/>
                <a:gd name="vf" fmla="val 115470"/>
              </a:avLst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" name="AutoShape 171"/>
            <p:cNvSpPr>
              <a:spLocks noChangeArrowheads="1"/>
            </p:cNvSpPr>
            <p:nvPr/>
          </p:nvSpPr>
          <p:spPr bwMode="auto">
            <a:xfrm>
              <a:off x="1814" y="3658"/>
              <a:ext cx="499" cy="432"/>
            </a:xfrm>
            <a:prstGeom prst="hexagon">
              <a:avLst>
                <a:gd name="adj" fmla="val 28877"/>
                <a:gd name="vf" fmla="val 115470"/>
              </a:avLst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grpSp>
          <p:nvGrpSpPr>
            <p:cNvPr id="32" name="Group 172"/>
            <p:cNvGrpSpPr>
              <a:grpSpLocks/>
            </p:cNvGrpSpPr>
            <p:nvPr/>
          </p:nvGrpSpPr>
          <p:grpSpPr bwMode="auto">
            <a:xfrm>
              <a:off x="556" y="2908"/>
              <a:ext cx="499" cy="908"/>
              <a:chOff x="567" y="2908"/>
              <a:chExt cx="499" cy="908"/>
            </a:xfrm>
          </p:grpSpPr>
          <p:sp>
            <p:nvSpPr>
              <p:cNvPr id="36" name="AutoShape 173"/>
              <p:cNvSpPr>
                <a:spLocks noChangeArrowheads="1"/>
              </p:cNvSpPr>
              <p:nvPr/>
            </p:nvSpPr>
            <p:spPr bwMode="auto">
              <a:xfrm>
                <a:off x="567" y="3384"/>
                <a:ext cx="499" cy="432"/>
              </a:xfrm>
              <a:prstGeom prst="hexagon">
                <a:avLst>
                  <a:gd name="adj" fmla="val 28877"/>
                  <a:gd name="vf" fmla="val 115470"/>
                </a:avLst>
              </a:prstGeom>
              <a:noFill/>
              <a:ln w="9525">
                <a:solidFill>
                  <a:schemeClr val="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37" name="AutoShape 174"/>
              <p:cNvSpPr>
                <a:spLocks noChangeArrowheads="1"/>
              </p:cNvSpPr>
              <p:nvPr/>
            </p:nvSpPr>
            <p:spPr bwMode="auto">
              <a:xfrm>
                <a:off x="567" y="2908"/>
                <a:ext cx="499" cy="432"/>
              </a:xfrm>
              <a:prstGeom prst="hexagon">
                <a:avLst>
                  <a:gd name="adj" fmla="val 28877"/>
                  <a:gd name="vf" fmla="val 115470"/>
                </a:avLst>
              </a:prstGeom>
              <a:noFill/>
              <a:ln w="9525">
                <a:solidFill>
                  <a:schemeClr val="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</p:grpSp>
        <p:grpSp>
          <p:nvGrpSpPr>
            <p:cNvPr id="33" name="Group 175"/>
            <p:cNvGrpSpPr>
              <a:grpSpLocks/>
            </p:cNvGrpSpPr>
            <p:nvPr/>
          </p:nvGrpSpPr>
          <p:grpSpPr bwMode="auto">
            <a:xfrm>
              <a:off x="136" y="3135"/>
              <a:ext cx="499" cy="909"/>
              <a:chOff x="136" y="3135"/>
              <a:chExt cx="499" cy="909"/>
            </a:xfrm>
          </p:grpSpPr>
          <p:sp>
            <p:nvSpPr>
              <p:cNvPr id="34" name="AutoShape 176"/>
              <p:cNvSpPr>
                <a:spLocks noChangeArrowheads="1"/>
              </p:cNvSpPr>
              <p:nvPr/>
            </p:nvSpPr>
            <p:spPr bwMode="auto">
              <a:xfrm>
                <a:off x="136" y="3135"/>
                <a:ext cx="499" cy="432"/>
              </a:xfrm>
              <a:prstGeom prst="hexagon">
                <a:avLst>
                  <a:gd name="adj" fmla="val 28877"/>
                  <a:gd name="vf" fmla="val 115470"/>
                </a:avLst>
              </a:prstGeom>
              <a:noFill/>
              <a:ln w="9525">
                <a:solidFill>
                  <a:schemeClr val="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35" name="AutoShape 177"/>
              <p:cNvSpPr>
                <a:spLocks noChangeArrowheads="1"/>
              </p:cNvSpPr>
              <p:nvPr/>
            </p:nvSpPr>
            <p:spPr bwMode="auto">
              <a:xfrm>
                <a:off x="136" y="3612"/>
                <a:ext cx="499" cy="432"/>
              </a:xfrm>
              <a:prstGeom prst="hexagon">
                <a:avLst>
                  <a:gd name="adj" fmla="val 28877"/>
                  <a:gd name="vf" fmla="val 115470"/>
                </a:avLst>
              </a:prstGeom>
              <a:noFill/>
              <a:ln w="9525">
                <a:solidFill>
                  <a:schemeClr val="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</p:grpSp>
      </p:grpSp>
      <p:grpSp>
        <p:nvGrpSpPr>
          <p:cNvPr id="40" name="Group 190"/>
          <p:cNvGrpSpPr>
            <a:grpSpLocks/>
          </p:cNvGrpSpPr>
          <p:nvPr/>
        </p:nvGrpSpPr>
        <p:grpSpPr bwMode="auto">
          <a:xfrm>
            <a:off x="142875" y="112713"/>
            <a:ext cx="3455988" cy="1876425"/>
            <a:chOff x="136" y="2908"/>
            <a:chExt cx="2177" cy="1182"/>
          </a:xfrm>
        </p:grpSpPr>
        <p:grpSp>
          <p:nvGrpSpPr>
            <p:cNvPr id="41" name="Group 191"/>
            <p:cNvGrpSpPr>
              <a:grpSpLocks/>
            </p:cNvGrpSpPr>
            <p:nvPr/>
          </p:nvGrpSpPr>
          <p:grpSpPr bwMode="auto">
            <a:xfrm>
              <a:off x="975" y="3157"/>
              <a:ext cx="499" cy="909"/>
              <a:chOff x="998" y="3157"/>
              <a:chExt cx="499" cy="909"/>
            </a:xfrm>
          </p:grpSpPr>
          <p:sp>
            <p:nvSpPr>
              <p:cNvPr id="50" name="AutoShape 192"/>
              <p:cNvSpPr>
                <a:spLocks noChangeArrowheads="1"/>
              </p:cNvSpPr>
              <p:nvPr/>
            </p:nvSpPr>
            <p:spPr bwMode="auto">
              <a:xfrm>
                <a:off x="998" y="3634"/>
                <a:ext cx="499" cy="432"/>
              </a:xfrm>
              <a:prstGeom prst="hexagon">
                <a:avLst>
                  <a:gd name="adj" fmla="val 28877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chemeClr val="accent1">
                    <a:alpha val="50000"/>
                  </a:schemeClr>
                </a:outerShdw>
              </a:effec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51" name="AutoShape 193"/>
              <p:cNvSpPr>
                <a:spLocks noChangeArrowheads="1"/>
              </p:cNvSpPr>
              <p:nvPr/>
            </p:nvSpPr>
            <p:spPr bwMode="auto">
              <a:xfrm>
                <a:off x="998" y="3157"/>
                <a:ext cx="499" cy="432"/>
              </a:xfrm>
              <a:prstGeom prst="hexagon">
                <a:avLst>
                  <a:gd name="adj" fmla="val 28877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chemeClr val="accent1">
                    <a:alpha val="50000"/>
                  </a:schemeClr>
                </a:outerShdw>
              </a:effec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</p:grpSp>
        <p:sp>
          <p:nvSpPr>
            <p:cNvPr id="42" name="AutoShape 194"/>
            <p:cNvSpPr>
              <a:spLocks noChangeArrowheads="1"/>
            </p:cNvSpPr>
            <p:nvPr/>
          </p:nvSpPr>
          <p:spPr bwMode="auto">
            <a:xfrm>
              <a:off x="1395" y="3408"/>
              <a:ext cx="499" cy="432"/>
            </a:xfrm>
            <a:prstGeom prst="hexagon">
              <a:avLst>
                <a:gd name="adj" fmla="val 28877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accent1">
                  <a:alpha val="50000"/>
                </a:schemeClr>
              </a:outerShdw>
            </a:effec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43" name="AutoShape 195"/>
            <p:cNvSpPr>
              <a:spLocks noChangeArrowheads="1"/>
            </p:cNvSpPr>
            <p:nvPr/>
          </p:nvSpPr>
          <p:spPr bwMode="auto">
            <a:xfrm>
              <a:off x="1814" y="3658"/>
              <a:ext cx="499" cy="432"/>
            </a:xfrm>
            <a:prstGeom prst="hexagon">
              <a:avLst>
                <a:gd name="adj" fmla="val 28877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accent1">
                  <a:alpha val="50000"/>
                </a:schemeClr>
              </a:outerShdw>
            </a:effec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grpSp>
          <p:nvGrpSpPr>
            <p:cNvPr id="44" name="Group 196"/>
            <p:cNvGrpSpPr>
              <a:grpSpLocks/>
            </p:cNvGrpSpPr>
            <p:nvPr/>
          </p:nvGrpSpPr>
          <p:grpSpPr bwMode="auto">
            <a:xfrm>
              <a:off x="556" y="2908"/>
              <a:ext cx="499" cy="908"/>
              <a:chOff x="567" y="2908"/>
              <a:chExt cx="499" cy="908"/>
            </a:xfrm>
          </p:grpSpPr>
          <p:sp>
            <p:nvSpPr>
              <p:cNvPr id="48" name="AutoShape 197"/>
              <p:cNvSpPr>
                <a:spLocks noChangeArrowheads="1"/>
              </p:cNvSpPr>
              <p:nvPr/>
            </p:nvSpPr>
            <p:spPr bwMode="auto">
              <a:xfrm>
                <a:off x="567" y="3384"/>
                <a:ext cx="499" cy="432"/>
              </a:xfrm>
              <a:prstGeom prst="hexagon">
                <a:avLst>
                  <a:gd name="adj" fmla="val 28877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chemeClr val="accent1">
                    <a:alpha val="50000"/>
                  </a:schemeClr>
                </a:outerShdw>
              </a:effec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49" name="AutoShape 198"/>
              <p:cNvSpPr>
                <a:spLocks noChangeArrowheads="1"/>
              </p:cNvSpPr>
              <p:nvPr/>
            </p:nvSpPr>
            <p:spPr bwMode="auto">
              <a:xfrm>
                <a:off x="567" y="2908"/>
                <a:ext cx="499" cy="432"/>
              </a:xfrm>
              <a:prstGeom prst="hexagon">
                <a:avLst>
                  <a:gd name="adj" fmla="val 28877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chemeClr val="accent1">
                    <a:alpha val="50000"/>
                  </a:schemeClr>
                </a:outerShdw>
              </a:effec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</p:grpSp>
        <p:grpSp>
          <p:nvGrpSpPr>
            <p:cNvPr id="45" name="Group 199"/>
            <p:cNvGrpSpPr>
              <a:grpSpLocks/>
            </p:cNvGrpSpPr>
            <p:nvPr/>
          </p:nvGrpSpPr>
          <p:grpSpPr bwMode="auto">
            <a:xfrm>
              <a:off x="136" y="3135"/>
              <a:ext cx="499" cy="909"/>
              <a:chOff x="136" y="3135"/>
              <a:chExt cx="499" cy="909"/>
            </a:xfrm>
          </p:grpSpPr>
          <p:sp>
            <p:nvSpPr>
              <p:cNvPr id="46" name="AutoShape 200"/>
              <p:cNvSpPr>
                <a:spLocks noChangeArrowheads="1"/>
              </p:cNvSpPr>
              <p:nvPr/>
            </p:nvSpPr>
            <p:spPr bwMode="auto">
              <a:xfrm>
                <a:off x="136" y="3135"/>
                <a:ext cx="499" cy="432"/>
              </a:xfrm>
              <a:prstGeom prst="hexagon">
                <a:avLst>
                  <a:gd name="adj" fmla="val 28877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chemeClr val="accent1">
                    <a:alpha val="50000"/>
                  </a:schemeClr>
                </a:outerShdw>
              </a:effec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47" name="AutoShape 201"/>
              <p:cNvSpPr>
                <a:spLocks noChangeArrowheads="1"/>
              </p:cNvSpPr>
              <p:nvPr/>
            </p:nvSpPr>
            <p:spPr bwMode="auto">
              <a:xfrm>
                <a:off x="136" y="3612"/>
                <a:ext cx="499" cy="432"/>
              </a:xfrm>
              <a:prstGeom prst="hexagon">
                <a:avLst>
                  <a:gd name="adj" fmla="val 28877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chemeClr val="accent1">
                    <a:alpha val="50000"/>
                  </a:schemeClr>
                </a:outerShdw>
              </a:effec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</p:grpSp>
      </p:grp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468313" y="1808163"/>
            <a:ext cx="6983412" cy="165576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513138"/>
            <a:ext cx="4498975" cy="1752600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24661575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8999757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7025" y="260350"/>
            <a:ext cx="2071688" cy="5581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67425" cy="5581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5401792"/>
      </p:ext>
    </p:extLst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2275" y="260350"/>
            <a:ext cx="6875463" cy="7921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84313"/>
            <a:ext cx="8291513" cy="4357687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6423072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2275" y="260350"/>
            <a:ext cx="6875463" cy="7921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484313"/>
            <a:ext cx="8291513" cy="4357687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8769090"/>
      </p:ext>
    </p:extLst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2275" y="260350"/>
            <a:ext cx="6875463" cy="7921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484313"/>
            <a:ext cx="4068763" cy="435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1484313"/>
            <a:ext cx="4070350" cy="435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8587983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1982386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3373196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68763" cy="435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1484313"/>
            <a:ext cx="4070350" cy="435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1315244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1337997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459534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0915895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2645909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1826164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35"/>
          <p:cNvGrpSpPr>
            <a:grpSpLocks/>
          </p:cNvGrpSpPr>
          <p:nvPr/>
        </p:nvGrpSpPr>
        <p:grpSpPr bwMode="auto">
          <a:xfrm>
            <a:off x="142875" y="4865688"/>
            <a:ext cx="3455988" cy="1876425"/>
            <a:chOff x="136" y="2908"/>
            <a:chExt cx="2177" cy="1182"/>
          </a:xfrm>
        </p:grpSpPr>
        <p:grpSp>
          <p:nvGrpSpPr>
            <p:cNvPr id="1035" name="Group 136"/>
            <p:cNvGrpSpPr>
              <a:grpSpLocks/>
            </p:cNvGrpSpPr>
            <p:nvPr/>
          </p:nvGrpSpPr>
          <p:grpSpPr bwMode="auto">
            <a:xfrm>
              <a:off x="975" y="3157"/>
              <a:ext cx="499" cy="909"/>
              <a:chOff x="998" y="3157"/>
              <a:chExt cx="499" cy="909"/>
            </a:xfrm>
          </p:grpSpPr>
          <p:sp>
            <p:nvSpPr>
              <p:cNvPr id="1044" name="AutoShape 137"/>
              <p:cNvSpPr>
                <a:spLocks noChangeArrowheads="1"/>
              </p:cNvSpPr>
              <p:nvPr/>
            </p:nvSpPr>
            <p:spPr bwMode="auto">
              <a:xfrm>
                <a:off x="998" y="3634"/>
                <a:ext cx="499" cy="432"/>
              </a:xfrm>
              <a:prstGeom prst="hexagon">
                <a:avLst>
                  <a:gd name="adj" fmla="val 28877"/>
                  <a:gd name="vf" fmla="val 115470"/>
                </a:avLst>
              </a:prstGeom>
              <a:noFill/>
              <a:ln w="9525">
                <a:solidFill>
                  <a:schemeClr val="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1045" name="AutoShape 138"/>
              <p:cNvSpPr>
                <a:spLocks noChangeArrowheads="1"/>
              </p:cNvSpPr>
              <p:nvPr/>
            </p:nvSpPr>
            <p:spPr bwMode="auto">
              <a:xfrm>
                <a:off x="998" y="3157"/>
                <a:ext cx="499" cy="432"/>
              </a:xfrm>
              <a:prstGeom prst="hexagon">
                <a:avLst>
                  <a:gd name="adj" fmla="val 28877"/>
                  <a:gd name="vf" fmla="val 115470"/>
                </a:avLst>
              </a:prstGeom>
              <a:noFill/>
              <a:ln w="9525">
                <a:solidFill>
                  <a:schemeClr val="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</p:grpSp>
        <p:sp>
          <p:nvSpPr>
            <p:cNvPr id="1036" name="AutoShape 139"/>
            <p:cNvSpPr>
              <a:spLocks noChangeArrowheads="1"/>
            </p:cNvSpPr>
            <p:nvPr/>
          </p:nvSpPr>
          <p:spPr bwMode="auto">
            <a:xfrm>
              <a:off x="1395" y="3408"/>
              <a:ext cx="499" cy="432"/>
            </a:xfrm>
            <a:prstGeom prst="hexagon">
              <a:avLst>
                <a:gd name="adj" fmla="val 28877"/>
                <a:gd name="vf" fmla="val 115470"/>
              </a:avLst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037" name="AutoShape 140"/>
            <p:cNvSpPr>
              <a:spLocks noChangeArrowheads="1"/>
            </p:cNvSpPr>
            <p:nvPr/>
          </p:nvSpPr>
          <p:spPr bwMode="auto">
            <a:xfrm>
              <a:off x="1814" y="3658"/>
              <a:ext cx="499" cy="432"/>
            </a:xfrm>
            <a:prstGeom prst="hexagon">
              <a:avLst>
                <a:gd name="adj" fmla="val 28877"/>
                <a:gd name="vf" fmla="val 115470"/>
              </a:avLst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grpSp>
          <p:nvGrpSpPr>
            <p:cNvPr id="1038" name="Group 141"/>
            <p:cNvGrpSpPr>
              <a:grpSpLocks/>
            </p:cNvGrpSpPr>
            <p:nvPr/>
          </p:nvGrpSpPr>
          <p:grpSpPr bwMode="auto">
            <a:xfrm>
              <a:off x="556" y="2908"/>
              <a:ext cx="499" cy="908"/>
              <a:chOff x="567" y="2908"/>
              <a:chExt cx="499" cy="908"/>
            </a:xfrm>
          </p:grpSpPr>
          <p:sp>
            <p:nvSpPr>
              <p:cNvPr id="1042" name="AutoShape 142"/>
              <p:cNvSpPr>
                <a:spLocks noChangeArrowheads="1"/>
              </p:cNvSpPr>
              <p:nvPr/>
            </p:nvSpPr>
            <p:spPr bwMode="auto">
              <a:xfrm>
                <a:off x="567" y="3384"/>
                <a:ext cx="499" cy="432"/>
              </a:xfrm>
              <a:prstGeom prst="hexagon">
                <a:avLst>
                  <a:gd name="adj" fmla="val 28877"/>
                  <a:gd name="vf" fmla="val 115470"/>
                </a:avLst>
              </a:prstGeom>
              <a:noFill/>
              <a:ln w="9525">
                <a:solidFill>
                  <a:schemeClr val="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1043" name="AutoShape 143"/>
              <p:cNvSpPr>
                <a:spLocks noChangeArrowheads="1"/>
              </p:cNvSpPr>
              <p:nvPr/>
            </p:nvSpPr>
            <p:spPr bwMode="auto">
              <a:xfrm>
                <a:off x="567" y="2908"/>
                <a:ext cx="499" cy="432"/>
              </a:xfrm>
              <a:prstGeom prst="hexagon">
                <a:avLst>
                  <a:gd name="adj" fmla="val 28877"/>
                  <a:gd name="vf" fmla="val 115470"/>
                </a:avLst>
              </a:prstGeom>
              <a:noFill/>
              <a:ln w="9525">
                <a:solidFill>
                  <a:schemeClr val="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</p:grpSp>
        <p:grpSp>
          <p:nvGrpSpPr>
            <p:cNvPr id="1039" name="Group 144"/>
            <p:cNvGrpSpPr>
              <a:grpSpLocks/>
            </p:cNvGrpSpPr>
            <p:nvPr/>
          </p:nvGrpSpPr>
          <p:grpSpPr bwMode="auto">
            <a:xfrm>
              <a:off x="136" y="3135"/>
              <a:ext cx="499" cy="909"/>
              <a:chOff x="136" y="3135"/>
              <a:chExt cx="499" cy="909"/>
            </a:xfrm>
          </p:grpSpPr>
          <p:sp>
            <p:nvSpPr>
              <p:cNvPr id="1040" name="AutoShape 145"/>
              <p:cNvSpPr>
                <a:spLocks noChangeArrowheads="1"/>
              </p:cNvSpPr>
              <p:nvPr/>
            </p:nvSpPr>
            <p:spPr bwMode="auto">
              <a:xfrm>
                <a:off x="136" y="3135"/>
                <a:ext cx="499" cy="432"/>
              </a:xfrm>
              <a:prstGeom prst="hexagon">
                <a:avLst>
                  <a:gd name="adj" fmla="val 28877"/>
                  <a:gd name="vf" fmla="val 115470"/>
                </a:avLst>
              </a:prstGeom>
              <a:noFill/>
              <a:ln w="9525">
                <a:solidFill>
                  <a:schemeClr val="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1041" name="AutoShape 146"/>
              <p:cNvSpPr>
                <a:spLocks noChangeArrowheads="1"/>
              </p:cNvSpPr>
              <p:nvPr/>
            </p:nvSpPr>
            <p:spPr bwMode="auto">
              <a:xfrm>
                <a:off x="136" y="3612"/>
                <a:ext cx="499" cy="432"/>
              </a:xfrm>
              <a:prstGeom prst="hexagon">
                <a:avLst>
                  <a:gd name="adj" fmla="val 28877"/>
                  <a:gd name="vf" fmla="val 115470"/>
                </a:avLst>
              </a:prstGeom>
              <a:noFill/>
              <a:ln w="9525">
                <a:solidFill>
                  <a:schemeClr val="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</p:grp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260350"/>
            <a:ext cx="6875463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77813" y="6308725"/>
            <a:ext cx="21336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44813" y="6308725"/>
            <a:ext cx="28956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91513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grpSp>
        <p:nvGrpSpPr>
          <p:cNvPr id="1031" name="Group 160"/>
          <p:cNvGrpSpPr>
            <a:grpSpLocks/>
          </p:cNvGrpSpPr>
          <p:nvPr/>
        </p:nvGrpSpPr>
        <p:grpSpPr bwMode="auto">
          <a:xfrm>
            <a:off x="107950" y="80963"/>
            <a:ext cx="792163" cy="1443037"/>
            <a:chOff x="998" y="3157"/>
            <a:chExt cx="499" cy="909"/>
          </a:xfrm>
        </p:grpSpPr>
        <p:sp>
          <p:nvSpPr>
            <p:cNvPr id="1033" name="AutoShape 161"/>
            <p:cNvSpPr>
              <a:spLocks noChangeArrowheads="1"/>
            </p:cNvSpPr>
            <p:nvPr/>
          </p:nvSpPr>
          <p:spPr bwMode="auto">
            <a:xfrm>
              <a:off x="998" y="3634"/>
              <a:ext cx="499" cy="432"/>
            </a:xfrm>
            <a:prstGeom prst="hexagon">
              <a:avLst>
                <a:gd name="adj" fmla="val 28877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accent1">
                  <a:alpha val="50000"/>
                </a:schemeClr>
              </a:outerShdw>
            </a:effec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034" name="AutoShape 162"/>
            <p:cNvSpPr>
              <a:spLocks noChangeArrowheads="1"/>
            </p:cNvSpPr>
            <p:nvPr/>
          </p:nvSpPr>
          <p:spPr bwMode="auto">
            <a:xfrm>
              <a:off x="998" y="3157"/>
              <a:ext cx="499" cy="432"/>
            </a:xfrm>
            <a:prstGeom prst="hexagon">
              <a:avLst>
                <a:gd name="adj" fmla="val 28877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accent1">
                  <a:alpha val="50000"/>
                </a:schemeClr>
              </a:outerShdw>
            </a:effec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</p:grpSp>
      <p:sp>
        <p:nvSpPr>
          <p:cNvPr id="1032" name="AutoShape 163"/>
          <p:cNvSpPr>
            <a:spLocks noChangeArrowheads="1"/>
          </p:cNvSpPr>
          <p:nvPr/>
        </p:nvSpPr>
        <p:spPr bwMode="auto">
          <a:xfrm>
            <a:off x="774700" y="479425"/>
            <a:ext cx="792163" cy="685800"/>
          </a:xfrm>
          <a:prstGeom prst="hexagon">
            <a:avLst>
              <a:gd name="adj" fmla="val 28877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accent1">
                <a:alpha val="50000"/>
              </a:schemeClr>
            </a:outerShdw>
          </a:effec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7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transition>
    <p:wipe dir="r"/>
  </p:transition>
  <p:txStyles>
    <p:titleStyle>
      <a:lvl1pPr algn="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9612" y="1124744"/>
            <a:ext cx="6983412" cy="1655762"/>
          </a:xfrm>
        </p:spPr>
        <p:txBody>
          <a:bodyPr/>
          <a:lstStyle/>
          <a:p>
            <a:pPr algn="ctr" eaLnBrk="1" hangingPunct="1"/>
            <a:r>
              <a:rPr lang="fa-IR" altLang="en-US" dirty="0">
                <a:solidFill>
                  <a:srgbClr val="000000"/>
                </a:solidFill>
                <a:cs typeface="B Titr" panose="00000700000000000000" pitchFamily="2" charset="-78"/>
              </a:rPr>
              <a:t>بنام خدا</a:t>
            </a:r>
            <a:br>
              <a:rPr lang="fa-IR" altLang="en-US" dirty="0">
                <a:solidFill>
                  <a:srgbClr val="000000"/>
                </a:solidFill>
                <a:cs typeface="B Titr" panose="00000700000000000000" pitchFamily="2" charset="-78"/>
              </a:rPr>
            </a:br>
            <a:r>
              <a:rPr lang="en-US" altLang="en-US" dirty="0">
                <a:solidFill>
                  <a:srgbClr val="000000"/>
                </a:solidFill>
                <a:cs typeface="B Titr" panose="00000700000000000000" pitchFamily="2" charset="-78"/>
              </a:rPr>
              <a:t>In The Name Of God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916B4CC-C438-47BC-A00E-88F86084BF7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672916"/>
            <a:ext cx="4498975" cy="1752600"/>
          </a:xfrm>
        </p:spPr>
        <p:txBody>
          <a:bodyPr/>
          <a:lstStyle/>
          <a:p>
            <a:pPr algn="r" eaLnBrk="1" hangingPunct="1">
              <a:lnSpc>
                <a:spcPct val="150000"/>
              </a:lnSpc>
            </a:pPr>
            <a:r>
              <a:rPr lang="fa-IR" altLang="en-US" dirty="0" err="1">
                <a:solidFill>
                  <a:schemeClr val="accent4">
                    <a:lumMod val="10000"/>
                  </a:schemeClr>
                </a:solidFill>
                <a:cs typeface="B Titr" panose="00000700000000000000" pitchFamily="2" charset="-78"/>
              </a:rPr>
              <a:t>استارتاپ</a:t>
            </a:r>
            <a:r>
              <a:rPr lang="fa-IR" altLang="en-US" dirty="0">
                <a:solidFill>
                  <a:schemeClr val="accent4">
                    <a:lumMod val="10000"/>
                  </a:schemeClr>
                </a:solidFill>
                <a:cs typeface="B Titr" panose="00000700000000000000" pitchFamily="2" charset="-78"/>
              </a:rPr>
              <a:t> نوآوری های </a:t>
            </a:r>
          </a:p>
          <a:p>
            <a:pPr eaLnBrk="1" hangingPunct="1">
              <a:lnSpc>
                <a:spcPct val="150000"/>
              </a:lnSpc>
            </a:pPr>
            <a:r>
              <a:rPr lang="fa-IR" altLang="en-US" dirty="0">
                <a:solidFill>
                  <a:schemeClr val="accent4">
                    <a:lumMod val="10000"/>
                  </a:schemeClr>
                </a:solidFill>
                <a:cs typeface="B Titr" panose="00000700000000000000" pitchFamily="2" charset="-78"/>
              </a:rPr>
              <a:t> صنعت آرایشی ، بهداشتی و مواد شوینده</a:t>
            </a:r>
          </a:p>
          <a:p>
            <a:pPr algn="ctr" eaLnBrk="1" hangingPunct="1">
              <a:lnSpc>
                <a:spcPct val="150000"/>
              </a:lnSpc>
            </a:pPr>
            <a:r>
              <a:rPr lang="fa-IR" altLang="en-US" dirty="0">
                <a:solidFill>
                  <a:schemeClr val="accent4">
                    <a:lumMod val="10000"/>
                  </a:schemeClr>
                </a:solidFill>
                <a:cs typeface="B Titr" panose="00000700000000000000" pitchFamily="2" charset="-78"/>
              </a:rPr>
              <a:t>پاییز 1402 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  <a:cs typeface="B Titr" panose="00000700000000000000" pitchFamily="2" charset="-78"/>
              </a:rPr>
              <a:t>  </a:t>
            </a:r>
            <a:r>
              <a:rPr lang="fa-IR" altLang="en-US" dirty="0">
                <a:solidFill>
                  <a:schemeClr val="accent4">
                    <a:lumMod val="10000"/>
                  </a:schemeClr>
                </a:solidFill>
                <a:cs typeface="B Titr" panose="00000700000000000000" pitchFamily="2" charset="-78"/>
              </a:rPr>
              <a:t>                                           </a:t>
            </a:r>
            <a:r>
              <a:rPr lang="en-US" altLang="en-US" dirty="0">
                <a:solidFill>
                  <a:schemeClr val="accent4">
                    <a:lumMod val="10000"/>
                  </a:schemeClr>
                </a:solidFill>
                <a:cs typeface="B Titr" panose="00000700000000000000" pitchFamily="2" charset="-78"/>
              </a:rPr>
              <a:t>              </a:t>
            </a:r>
            <a:endParaRPr lang="fa-IR" altLang="en-US" dirty="0">
              <a:solidFill>
                <a:schemeClr val="accent4">
                  <a:lumMod val="10000"/>
                </a:schemeClr>
              </a:solidFill>
              <a:cs typeface="B Titr" panose="00000700000000000000" pitchFamily="2" charset="-78"/>
            </a:endParaRPr>
          </a:p>
          <a:p>
            <a:pPr eaLnBrk="1" hangingPunct="1">
              <a:lnSpc>
                <a:spcPct val="150000"/>
              </a:lnSpc>
            </a:pPr>
            <a:r>
              <a:rPr lang="fa-IR" altLang="en-US" dirty="0">
                <a:solidFill>
                  <a:schemeClr val="accent4">
                    <a:lumMod val="10000"/>
                  </a:schemeClr>
                </a:solidFill>
                <a:cs typeface="B Titr" panose="00000700000000000000" pitchFamily="2" charset="-78"/>
              </a:rPr>
              <a:t>کرمانشاه             </a:t>
            </a:r>
            <a:endParaRPr lang="en-US" altLang="en-US" dirty="0">
              <a:solidFill>
                <a:schemeClr val="accent4">
                  <a:lumMod val="10000"/>
                </a:schemeClr>
              </a:solidFill>
              <a:cs typeface="B Titr" panose="000007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875787" y="413468"/>
            <a:ext cx="6875463" cy="792163"/>
          </a:xfrm>
        </p:spPr>
        <p:txBody>
          <a:bodyPr/>
          <a:lstStyle/>
          <a:p>
            <a:pPr eaLnBrk="1" hangingPunct="1"/>
            <a:r>
              <a:rPr lang="fa-IR" altLang="en-US" sz="2000" dirty="0">
                <a:solidFill>
                  <a:schemeClr val="accent4">
                    <a:lumMod val="10000"/>
                  </a:schemeClr>
                </a:solidFill>
                <a:cs typeface="B Titr" panose="00000700000000000000" pitchFamily="2" charset="-78"/>
              </a:rPr>
              <a:t>تائیدیه ها ، مقام ها و افتخارات: </a:t>
            </a:r>
            <a:endParaRPr lang="en-US" altLang="en-US" sz="2000" dirty="0">
              <a:solidFill>
                <a:schemeClr val="accent4">
                  <a:lumMod val="1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196752"/>
            <a:ext cx="8291513" cy="4357687"/>
          </a:xfrm>
        </p:spPr>
        <p:txBody>
          <a:bodyPr/>
          <a:lstStyle/>
          <a:p>
            <a:pPr marL="0" indent="0" algn="r" rtl="1" eaLnBrk="1" hangingPunct="1">
              <a:buNone/>
            </a:pPr>
            <a:r>
              <a:rPr lang="fa-IR" sz="2000" dirty="0">
                <a:solidFill>
                  <a:schemeClr val="accent4">
                    <a:lumMod val="10000"/>
                  </a:schemeClr>
                </a:solidFill>
                <a:cs typeface="B Mitra" panose="00000400000000000000" pitchFamily="2" charset="-78"/>
              </a:rPr>
              <a:t>در این اسلاید تاییدیه ها و افتخارات طرح را درج نمایید .</a:t>
            </a:r>
            <a:endParaRPr lang="en-US" altLang="en-US" sz="2000" dirty="0">
              <a:solidFill>
                <a:schemeClr val="accent4">
                  <a:lumMod val="10000"/>
                </a:schemeClr>
              </a:solidFill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94568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875787" y="413468"/>
            <a:ext cx="6875463" cy="792163"/>
          </a:xfrm>
        </p:spPr>
        <p:txBody>
          <a:bodyPr/>
          <a:lstStyle/>
          <a:p>
            <a:pPr eaLnBrk="1" hangingPunct="1"/>
            <a:r>
              <a:rPr lang="fa-IR" altLang="en-US" sz="2000" dirty="0">
                <a:solidFill>
                  <a:schemeClr val="accent4">
                    <a:lumMod val="10000"/>
                  </a:schemeClr>
                </a:solidFill>
                <a:cs typeface="B Titr" panose="00000700000000000000" pitchFamily="2" charset="-78"/>
              </a:rPr>
              <a:t>مشتریان بالقوه و بالفعل و حجم بازار : </a:t>
            </a:r>
            <a:endParaRPr lang="en-US" altLang="en-US" sz="2000" dirty="0">
              <a:solidFill>
                <a:schemeClr val="accent4">
                  <a:lumMod val="1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196752"/>
            <a:ext cx="7859465" cy="4357687"/>
          </a:xfrm>
        </p:spPr>
        <p:txBody>
          <a:bodyPr/>
          <a:lstStyle/>
          <a:p>
            <a:pPr marL="0" indent="0" algn="just" rtl="1" eaLnBrk="1" hangingPunct="1">
              <a:buNone/>
            </a:pPr>
            <a:r>
              <a:rPr lang="fa-IR" sz="2000" dirty="0">
                <a:solidFill>
                  <a:schemeClr val="accent4">
                    <a:lumMod val="10000"/>
                  </a:schemeClr>
                </a:solidFill>
                <a:cs typeface="B Mitra" panose="00000400000000000000" pitchFamily="2" charset="-78"/>
              </a:rPr>
              <a:t>در این اسلاید مشتریان بالقوه و بالفعل محصول نهایی را به انضمام حجم تقریبی بازار اعلام نمایید. همچنین در صورتی که محصول وارداتی نیز می باشد آماری از حجم واردات و مصرف محصول را در این بخش عنوان نمایید.</a:t>
            </a:r>
          </a:p>
          <a:p>
            <a:pPr marL="0" indent="0" algn="just" rtl="1" eaLnBrk="1" hangingPunct="1">
              <a:buNone/>
            </a:pPr>
            <a:endParaRPr lang="en-US" altLang="en-US" sz="2000" dirty="0">
              <a:solidFill>
                <a:schemeClr val="accent4">
                  <a:lumMod val="10000"/>
                </a:schemeClr>
              </a:solidFill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57209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875787" y="413468"/>
            <a:ext cx="6875463" cy="792163"/>
          </a:xfrm>
        </p:spPr>
        <p:txBody>
          <a:bodyPr/>
          <a:lstStyle/>
          <a:p>
            <a:pPr eaLnBrk="1" hangingPunct="1"/>
            <a:r>
              <a:rPr lang="fa-IR" altLang="en-US" sz="2000" dirty="0">
                <a:solidFill>
                  <a:schemeClr val="accent4">
                    <a:lumMod val="10000"/>
                  </a:schemeClr>
                </a:solidFill>
                <a:cs typeface="B Titr" panose="00000700000000000000" pitchFamily="2" charset="-78"/>
              </a:rPr>
              <a:t>مرحله طرح و نوع همکاری مطلوب :</a:t>
            </a:r>
            <a:endParaRPr lang="en-US" altLang="en-US" sz="2000" dirty="0">
              <a:solidFill>
                <a:schemeClr val="accent4">
                  <a:lumMod val="1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196752"/>
            <a:ext cx="7859465" cy="4357687"/>
          </a:xfrm>
        </p:spPr>
        <p:txBody>
          <a:bodyPr/>
          <a:lstStyle/>
          <a:p>
            <a:pPr marL="0" indent="0" algn="just" rtl="1" eaLnBrk="1" hangingPunct="1">
              <a:buNone/>
            </a:pPr>
            <a:r>
              <a:rPr lang="fa-IR" sz="2000">
                <a:solidFill>
                  <a:schemeClr val="accent4">
                    <a:lumMod val="10000"/>
                  </a:schemeClr>
                </a:solidFill>
                <a:cs typeface="B Mitra" panose="00000400000000000000" pitchFamily="2" charset="-78"/>
              </a:rPr>
              <a:t> </a:t>
            </a:r>
            <a:r>
              <a:rPr lang="fa-IR" sz="2000" dirty="0">
                <a:solidFill>
                  <a:schemeClr val="accent4">
                    <a:lumMod val="10000"/>
                  </a:schemeClr>
                </a:solidFill>
                <a:cs typeface="B Mitra" panose="00000400000000000000" pitchFamily="2" charset="-78"/>
              </a:rPr>
              <a:t>مرحله طرح ( طرح اولیه ، ساخت نمونه اولیه ، تولید نیمه صنعتی ، تولید صنعتی ) و اینکه توع همکاری مطلوب ( فروش دانش فنی ، فروش حق بهره برداری ، </a:t>
            </a:r>
            <a:r>
              <a:rPr lang="fa-IR" sz="2000">
                <a:solidFill>
                  <a:schemeClr val="accent4">
                    <a:lumMod val="10000"/>
                  </a:schemeClr>
                </a:solidFill>
                <a:cs typeface="B Mitra" panose="00000400000000000000" pitchFamily="2" charset="-78"/>
              </a:rPr>
              <a:t>سرمایه گذاری مشترک ) را </a:t>
            </a:r>
            <a:r>
              <a:rPr lang="fa-IR" sz="2000" dirty="0">
                <a:solidFill>
                  <a:schemeClr val="accent4">
                    <a:lumMod val="10000"/>
                  </a:schemeClr>
                </a:solidFill>
                <a:cs typeface="B Mitra" panose="00000400000000000000" pitchFamily="2" charset="-78"/>
              </a:rPr>
              <a:t>در این بخش عنوان نمایید.</a:t>
            </a:r>
          </a:p>
          <a:p>
            <a:pPr marL="0" indent="0" algn="just" rtl="1" eaLnBrk="1" hangingPunct="1">
              <a:buNone/>
            </a:pPr>
            <a:endParaRPr lang="en-US" altLang="en-US" sz="2000" dirty="0">
              <a:solidFill>
                <a:schemeClr val="accent4">
                  <a:lumMod val="10000"/>
                </a:schemeClr>
              </a:solidFill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27752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012196" y="404664"/>
            <a:ext cx="6875463" cy="792163"/>
          </a:xfrm>
        </p:spPr>
        <p:txBody>
          <a:bodyPr/>
          <a:lstStyle/>
          <a:p>
            <a:pPr eaLnBrk="1" hangingPunct="1"/>
            <a:r>
              <a:rPr lang="fa-IR" altLang="en-US" sz="2000" dirty="0">
                <a:solidFill>
                  <a:schemeClr val="accent4">
                    <a:lumMod val="10000"/>
                  </a:schemeClr>
                </a:solidFill>
                <a:cs typeface="B Titr" panose="00000700000000000000" pitchFamily="2" charset="-78"/>
              </a:rPr>
              <a:t>برآورد حجم سرمایه گذاری : </a:t>
            </a:r>
            <a:endParaRPr lang="en-US" altLang="en-US" sz="2000" dirty="0">
              <a:solidFill>
                <a:schemeClr val="accent4">
                  <a:lumMod val="1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32975" y="3861048"/>
            <a:ext cx="2510668" cy="2232248"/>
          </a:xfrm>
        </p:spPr>
        <p:txBody>
          <a:bodyPr/>
          <a:lstStyle/>
          <a:p>
            <a:pPr marL="0" indent="0" algn="just" rtl="1" eaLnBrk="1" hangingPunct="1">
              <a:buNone/>
            </a:pPr>
            <a:r>
              <a:rPr lang="fa-IR" sz="2000" dirty="0">
                <a:solidFill>
                  <a:schemeClr val="accent4">
                    <a:lumMod val="10000"/>
                  </a:schemeClr>
                </a:solidFill>
                <a:cs typeface="B Mitra" panose="00000400000000000000" pitchFamily="2" charset="-78"/>
              </a:rPr>
              <a:t>در این اسلاید برآوردی از سرمایه ثابت و سرمایه لازم برای تولید حجم مشخصی از محصول در سال را اعلام نمایید. این قسمت، مهمترین اسلاید پرزنت خواهد بود که باید با دقت و حوصله بیشتری تکمیل گردد.</a:t>
            </a:r>
          </a:p>
          <a:p>
            <a:pPr marL="0" indent="0" algn="just" rtl="1" eaLnBrk="1" hangingPunct="1">
              <a:buNone/>
            </a:pPr>
            <a:endParaRPr lang="en-US" altLang="en-US" sz="2000" dirty="0">
              <a:solidFill>
                <a:schemeClr val="accent4">
                  <a:lumMod val="10000"/>
                </a:schemeClr>
              </a:solidFill>
              <a:cs typeface="B Mitra" panose="00000400000000000000" pitchFamily="2" charset="-7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173893"/>
              </p:ext>
            </p:extLst>
          </p:nvPr>
        </p:nvGraphicFramePr>
        <p:xfrm>
          <a:off x="1545370" y="305738"/>
          <a:ext cx="4044280" cy="628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03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45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893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9756">
                <a:tc gridSpan="3">
                  <a:txBody>
                    <a:bodyPr/>
                    <a:lstStyle/>
                    <a:p>
                      <a:pPr algn="ctr"/>
                      <a:r>
                        <a:rPr lang="fa-IR" dirty="0">
                          <a:solidFill>
                            <a:schemeClr val="accent4">
                              <a:lumMod val="10000"/>
                            </a:schemeClr>
                          </a:solidFill>
                          <a:cs typeface="B Nazanin" panose="00000400000000000000" pitchFamily="2" charset="-78"/>
                        </a:rPr>
                        <a:t>دارایی های ثابت ( ارقام</a:t>
                      </a:r>
                      <a:r>
                        <a:rPr lang="fa-IR" baseline="0" dirty="0">
                          <a:solidFill>
                            <a:schemeClr val="accent4">
                              <a:lumMod val="10000"/>
                            </a:schemeClr>
                          </a:solidFill>
                          <a:cs typeface="B Nazanin" panose="00000400000000000000" pitchFamily="2" charset="-78"/>
                        </a:rPr>
                        <a:t> میلیون ریال )</a:t>
                      </a:r>
                      <a:endParaRPr lang="en-US" dirty="0">
                        <a:solidFill>
                          <a:schemeClr val="accent4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>
                          <a:solidFill>
                            <a:schemeClr val="tx2"/>
                          </a:solidFill>
                          <a:cs typeface="B Nazanin" panose="00000400000000000000" pitchFamily="2" charset="-78"/>
                        </a:rPr>
                        <a:t>هزینه ماشین آلات و دستگاه ها</a:t>
                      </a:r>
                      <a:endParaRPr lang="en-US" sz="2000" dirty="0">
                        <a:solidFill>
                          <a:schemeClr val="tx2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>
                          <a:solidFill>
                            <a:schemeClr val="tx2"/>
                          </a:solidFill>
                          <a:cs typeface="B Nazanin" panose="00000400000000000000" pitchFamily="2" charset="-78"/>
                        </a:rPr>
                        <a:t>هزیته حمل</a:t>
                      </a:r>
                      <a:r>
                        <a:rPr lang="fa-IR" sz="2000" baseline="0" dirty="0">
                          <a:solidFill>
                            <a:schemeClr val="tx2"/>
                          </a:solidFill>
                          <a:cs typeface="B Nazanin" panose="00000400000000000000" pitchFamily="2" charset="-78"/>
                        </a:rPr>
                        <a:t> به محل اجرا </a:t>
                      </a:r>
                      <a:endParaRPr lang="en-US" sz="2000" dirty="0">
                        <a:solidFill>
                          <a:schemeClr val="tx2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>
                          <a:solidFill>
                            <a:schemeClr val="tx2"/>
                          </a:solidFill>
                          <a:cs typeface="B Nazanin" panose="00000400000000000000" pitchFamily="2" charset="-78"/>
                        </a:rPr>
                        <a:t>هزینه ساختمان</a:t>
                      </a:r>
                      <a:endParaRPr lang="en-US" sz="2000" dirty="0">
                        <a:solidFill>
                          <a:schemeClr val="tx2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>
                          <a:solidFill>
                            <a:schemeClr val="tx2"/>
                          </a:solidFill>
                          <a:cs typeface="B Nazanin" panose="00000400000000000000" pitchFamily="2" charset="-78"/>
                        </a:rPr>
                        <a:t>هزینه تاسیسات</a:t>
                      </a:r>
                      <a:endParaRPr lang="en-US" sz="2000" dirty="0">
                        <a:solidFill>
                          <a:schemeClr val="tx2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>
                          <a:solidFill>
                            <a:schemeClr val="tx2"/>
                          </a:solidFill>
                          <a:cs typeface="B Nazanin" panose="00000400000000000000" pitchFamily="2" charset="-78"/>
                        </a:rPr>
                        <a:t>هزینه وسایل اداری و دفتری</a:t>
                      </a:r>
                      <a:endParaRPr lang="en-US" sz="2000" dirty="0">
                        <a:solidFill>
                          <a:schemeClr val="tx2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>
                          <a:solidFill>
                            <a:schemeClr val="tx2"/>
                          </a:solidFill>
                          <a:cs typeface="B Nazanin" panose="00000400000000000000" pitchFamily="2" charset="-78"/>
                        </a:rPr>
                        <a:t>سایر هزینه های پیش بینی نشده</a:t>
                      </a:r>
                      <a:endParaRPr lang="en-US" sz="2000" dirty="0">
                        <a:solidFill>
                          <a:schemeClr val="tx2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>
                          <a:solidFill>
                            <a:schemeClr val="tx2"/>
                          </a:solidFill>
                          <a:cs typeface="B Nazanin" panose="00000400000000000000" pitchFamily="2" charset="-78"/>
                        </a:rPr>
                        <a:t>جمع کل</a:t>
                      </a:r>
                      <a:endParaRPr lang="en-US" sz="2000" dirty="0">
                        <a:solidFill>
                          <a:schemeClr val="tx2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fa-IR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cs typeface="B Nazanin" panose="00000400000000000000" pitchFamily="2" charset="-78"/>
                        </a:rPr>
                        <a:t>هزینه های قبل از بهره برداری(ارقام میلیون ریال)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2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a-IR" sz="2000" dirty="0">
                          <a:solidFill>
                            <a:schemeClr val="tx2"/>
                          </a:solidFill>
                          <a:cs typeface="B Nazanin" panose="00000400000000000000" pitchFamily="2" charset="-78"/>
                        </a:rPr>
                        <a:t>هزینه اخذ مجوزها</a:t>
                      </a:r>
                      <a:endParaRPr lang="en-US" sz="2000" dirty="0">
                        <a:solidFill>
                          <a:schemeClr val="tx2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2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a-IR" sz="2000" dirty="0">
                          <a:solidFill>
                            <a:schemeClr val="tx2"/>
                          </a:solidFill>
                          <a:cs typeface="B Nazanin" panose="00000400000000000000" pitchFamily="2" charset="-78"/>
                        </a:rPr>
                        <a:t>هزینه خدمات مشورتی و عقد قراردادها</a:t>
                      </a:r>
                      <a:endParaRPr lang="en-US" sz="2000" dirty="0">
                        <a:solidFill>
                          <a:schemeClr val="tx2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2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a-IR" sz="2000" dirty="0">
                          <a:solidFill>
                            <a:schemeClr val="tx2"/>
                          </a:solidFill>
                          <a:cs typeface="B Nazanin" panose="00000400000000000000" pitchFamily="2" charset="-78"/>
                        </a:rPr>
                        <a:t>هزینه نصب و راه اندازی </a:t>
                      </a:r>
                      <a:endParaRPr lang="en-US" sz="2000" dirty="0">
                        <a:solidFill>
                          <a:schemeClr val="tx2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2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a-IR" sz="2000" dirty="0">
                          <a:solidFill>
                            <a:schemeClr val="tx2"/>
                          </a:solidFill>
                          <a:cs typeface="B Nazanin" panose="00000400000000000000" pitchFamily="2" charset="-78"/>
                        </a:rPr>
                        <a:t>هزینه آموزش</a:t>
                      </a:r>
                      <a:r>
                        <a:rPr lang="fa-IR" sz="2000" baseline="0" dirty="0">
                          <a:solidFill>
                            <a:schemeClr val="tx2"/>
                          </a:solidFill>
                          <a:cs typeface="B Nazanin" panose="00000400000000000000" pitchFamily="2" charset="-78"/>
                        </a:rPr>
                        <a:t> کارکنان</a:t>
                      </a:r>
                      <a:endParaRPr lang="en-US" sz="2000" dirty="0">
                        <a:solidFill>
                          <a:schemeClr val="tx2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2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a-IR" sz="2000" dirty="0">
                          <a:solidFill>
                            <a:schemeClr val="tx2"/>
                          </a:solidFill>
                          <a:cs typeface="B Nazanin" panose="00000400000000000000" pitchFamily="2" charset="-78"/>
                        </a:rPr>
                        <a:t>هزینه های پیش بینی نشده</a:t>
                      </a:r>
                      <a:endParaRPr lang="en-US" sz="2000" dirty="0">
                        <a:solidFill>
                          <a:schemeClr val="tx2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2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a-IR" sz="2000" dirty="0">
                          <a:solidFill>
                            <a:schemeClr val="tx2"/>
                          </a:solidFill>
                          <a:cs typeface="B Nazanin" panose="00000400000000000000" pitchFamily="2" charset="-78"/>
                        </a:rPr>
                        <a:t>سرمایه در گردش سه ماه</a:t>
                      </a:r>
                      <a:endParaRPr lang="en-US" sz="2000" dirty="0">
                        <a:solidFill>
                          <a:schemeClr val="tx2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2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1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a-IR" sz="2000" dirty="0">
                          <a:solidFill>
                            <a:schemeClr val="tx2"/>
                          </a:solidFill>
                          <a:cs typeface="B Nazanin" panose="00000400000000000000" pitchFamily="2" charset="-78"/>
                        </a:rPr>
                        <a:t>جمع کل</a:t>
                      </a:r>
                      <a:endParaRPr lang="en-US" sz="2000" dirty="0">
                        <a:solidFill>
                          <a:schemeClr val="tx2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2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724128" y="1628800"/>
            <a:ext cx="3163531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 eaLnBrk="1" hangingPunct="1">
              <a:buFontTx/>
              <a:buNone/>
            </a:pPr>
            <a:r>
              <a:rPr lang="fa-IR" sz="2000" b="0" dirty="0">
                <a:solidFill>
                  <a:schemeClr val="accent4">
                    <a:lumMod val="10000"/>
                  </a:schemeClr>
                </a:solidFill>
                <a:cs typeface="B Titr" panose="00000700000000000000" pitchFamily="2" charset="-78"/>
              </a:rPr>
              <a:t>ظرفیت تولید --- در سال</a:t>
            </a:r>
          </a:p>
          <a:p>
            <a:pPr marL="0" indent="0" algn="r" rtl="1" eaLnBrk="1" hangingPunct="1">
              <a:buFontTx/>
              <a:buNone/>
            </a:pPr>
            <a:r>
              <a:rPr lang="fa-IR" sz="2000" b="0" dirty="0">
                <a:solidFill>
                  <a:schemeClr val="accent4">
                    <a:lumMod val="10000"/>
                  </a:schemeClr>
                </a:solidFill>
                <a:cs typeface="B Titr" panose="00000700000000000000" pitchFamily="2" charset="-78"/>
              </a:rPr>
              <a:t>کل  سرمایه مورد نیاز :         میلیون ریال </a:t>
            </a:r>
          </a:p>
          <a:p>
            <a:pPr marL="0" indent="0" algn="r" rtl="1" eaLnBrk="1" hangingPunct="1">
              <a:buFontTx/>
              <a:buNone/>
            </a:pPr>
            <a:r>
              <a:rPr lang="fa-IR" sz="2000" b="0" dirty="0">
                <a:solidFill>
                  <a:schemeClr val="accent4">
                    <a:lumMod val="10000"/>
                  </a:schemeClr>
                </a:solidFill>
                <a:cs typeface="B Titr" panose="00000700000000000000" pitchFamily="2" charset="-78"/>
              </a:rPr>
              <a:t>دوره بازگشت سرمایه ---- ماه </a:t>
            </a:r>
          </a:p>
          <a:p>
            <a:pPr marL="0" indent="0" algn="r" rtl="1" eaLnBrk="1" hangingPunct="1">
              <a:buFontTx/>
              <a:buNone/>
            </a:pPr>
            <a:endParaRPr lang="en-US" altLang="en-US" sz="2000" b="0" dirty="0">
              <a:solidFill>
                <a:schemeClr val="accent4">
                  <a:lumMod val="10000"/>
                </a:schemeClr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82095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6243" y="620688"/>
            <a:ext cx="8291513" cy="4357687"/>
          </a:xfrm>
        </p:spPr>
        <p:txBody>
          <a:bodyPr/>
          <a:lstStyle/>
          <a:p>
            <a:pPr marL="0" indent="0" algn="r" rtl="1" eaLnBrk="1" hangingPunct="1">
              <a:buNone/>
            </a:pPr>
            <a:r>
              <a:rPr lang="fa-IR" dirty="0">
                <a:solidFill>
                  <a:schemeClr val="accent4">
                    <a:lumMod val="10000"/>
                  </a:schemeClr>
                </a:solidFill>
                <a:cs typeface="B Titr" panose="00000700000000000000" pitchFamily="2" charset="-78"/>
              </a:rPr>
              <a:t>پرسش و پاسخ </a:t>
            </a:r>
            <a:endParaRPr lang="fa-IR" altLang="en-US" dirty="0">
              <a:solidFill>
                <a:schemeClr val="accent4">
                  <a:lumMod val="10000"/>
                </a:schemeClr>
              </a:solidFill>
              <a:cs typeface="B Titr" panose="00000700000000000000" pitchFamily="2" charset="-78"/>
            </a:endParaRPr>
          </a:p>
          <a:p>
            <a:pPr marL="0" indent="0" algn="ctr" rtl="1" eaLnBrk="1" hangingPunct="1">
              <a:buNone/>
            </a:pPr>
            <a:endParaRPr lang="fa-IR" altLang="en-US" sz="1800" dirty="0">
              <a:solidFill>
                <a:schemeClr val="accent4">
                  <a:lumMod val="10000"/>
                </a:schemeClr>
              </a:solidFill>
              <a:cs typeface="B Titr" panose="00000700000000000000" pitchFamily="2" charset="-78"/>
            </a:endParaRPr>
          </a:p>
          <a:p>
            <a:pPr marL="0" indent="0" algn="ctr" rtl="1" eaLnBrk="1" hangingPunct="1">
              <a:buNone/>
            </a:pPr>
            <a:r>
              <a:rPr lang="fa-IR" altLang="en-US" dirty="0">
                <a:solidFill>
                  <a:schemeClr val="accent4">
                    <a:lumMod val="10000"/>
                  </a:schemeClr>
                </a:solidFill>
                <a:cs typeface="B Titr" panose="00000700000000000000" pitchFamily="2" charset="-78"/>
              </a:rPr>
              <a:t> </a:t>
            </a:r>
          </a:p>
          <a:p>
            <a:pPr marL="0" indent="0" algn="ctr" rtl="1" eaLnBrk="1" hangingPunct="1">
              <a:buNone/>
            </a:pPr>
            <a:endParaRPr lang="fa-IR" altLang="en-US" dirty="0">
              <a:solidFill>
                <a:schemeClr val="accent4">
                  <a:lumMod val="10000"/>
                </a:schemeClr>
              </a:solidFill>
              <a:cs typeface="B Titr" panose="00000700000000000000" pitchFamily="2" charset="-78"/>
            </a:endParaRPr>
          </a:p>
          <a:p>
            <a:pPr marL="0" indent="0" algn="ctr" rtl="1" eaLnBrk="1" hangingPunct="1">
              <a:buNone/>
            </a:pPr>
            <a:endParaRPr lang="fa-IR" altLang="en-US" sz="1000" dirty="0">
              <a:solidFill>
                <a:schemeClr val="accent4">
                  <a:lumMod val="10000"/>
                </a:schemeClr>
              </a:solidFill>
              <a:cs typeface="B Titr" panose="00000700000000000000" pitchFamily="2" charset="-78"/>
            </a:endParaRPr>
          </a:p>
          <a:p>
            <a:pPr marL="0" indent="0" algn="ctr" rtl="1" eaLnBrk="1" hangingPunct="1">
              <a:buNone/>
            </a:pPr>
            <a:endParaRPr lang="fa-IR" altLang="en-US" dirty="0">
              <a:solidFill>
                <a:schemeClr val="accent4">
                  <a:lumMod val="10000"/>
                </a:schemeClr>
              </a:solidFill>
              <a:cs typeface="B Titr" panose="00000700000000000000" pitchFamily="2" charset="-78"/>
            </a:endParaRPr>
          </a:p>
          <a:p>
            <a:pPr marL="0" indent="0" algn="ctr" rtl="1" eaLnBrk="1" hangingPunct="1">
              <a:buNone/>
            </a:pPr>
            <a:r>
              <a:rPr lang="fa-IR" altLang="en-US" sz="6600" dirty="0">
                <a:solidFill>
                  <a:schemeClr val="accent4">
                    <a:lumMod val="10000"/>
                  </a:schemeClr>
                </a:solidFill>
                <a:cs typeface="B Titr" panose="00000700000000000000" pitchFamily="2" charset="-78"/>
              </a:rPr>
              <a:t>باتشکر از توجه شما </a:t>
            </a:r>
            <a:endParaRPr lang="en-US" altLang="en-US" sz="6600" dirty="0">
              <a:solidFill>
                <a:schemeClr val="accent4">
                  <a:lumMod val="10000"/>
                </a:schemeClr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97898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894643" y="404589"/>
            <a:ext cx="6875463" cy="792163"/>
          </a:xfrm>
        </p:spPr>
        <p:txBody>
          <a:bodyPr/>
          <a:lstStyle/>
          <a:p>
            <a:pPr eaLnBrk="1" hangingPunct="1"/>
            <a:r>
              <a:rPr lang="fa-IR" altLang="en-US" sz="2000" dirty="0">
                <a:solidFill>
                  <a:schemeClr val="accent4">
                    <a:lumMod val="10000"/>
                  </a:schemeClr>
                </a:solidFill>
                <a:cs typeface="B Titr" panose="00000700000000000000" pitchFamily="2" charset="-78"/>
              </a:rPr>
              <a:t>عنوان طرح :</a:t>
            </a:r>
            <a:endParaRPr lang="en-US" altLang="en-US" sz="2000" dirty="0">
              <a:solidFill>
                <a:schemeClr val="accent4">
                  <a:lumMod val="1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0" y="1196752"/>
            <a:ext cx="7787457" cy="4357687"/>
          </a:xfrm>
        </p:spPr>
        <p:txBody>
          <a:bodyPr/>
          <a:lstStyle/>
          <a:p>
            <a:pPr marL="0" indent="0" algn="r" rtl="1" eaLnBrk="1" hangingPunct="1">
              <a:buNone/>
            </a:pPr>
            <a:r>
              <a:rPr lang="fa-IR" sz="2000" dirty="0">
                <a:solidFill>
                  <a:schemeClr val="accent4">
                    <a:lumMod val="10000"/>
                  </a:schemeClr>
                </a:solidFill>
                <a:cs typeface="B Mitra" panose="00000400000000000000" pitchFamily="2" charset="-78"/>
              </a:rPr>
              <a:t>در این اسلاید فقط عنوان طرح را درج کنید.</a:t>
            </a:r>
            <a:endParaRPr lang="id-ID" sz="2000" dirty="0">
              <a:solidFill>
                <a:schemeClr val="accent4">
                  <a:lumMod val="10000"/>
                </a:schemeClr>
              </a:solidFill>
              <a:cs typeface="B Mitra" panose="00000400000000000000" pitchFamily="2" charset="-78"/>
            </a:endParaRPr>
          </a:p>
          <a:p>
            <a:pPr marL="0" indent="0" algn="r" rtl="1" eaLnBrk="1" hangingPunct="1">
              <a:buNone/>
            </a:pPr>
            <a:endParaRPr lang="en-US" altLang="en-US" sz="2000" dirty="0">
              <a:solidFill>
                <a:schemeClr val="accent4">
                  <a:lumMod val="10000"/>
                </a:schemeClr>
              </a:solidFill>
              <a:cs typeface="B Mitra" panose="000004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875787" y="413468"/>
            <a:ext cx="6875463" cy="792163"/>
          </a:xfrm>
        </p:spPr>
        <p:txBody>
          <a:bodyPr/>
          <a:lstStyle/>
          <a:p>
            <a:pPr eaLnBrk="1" hangingPunct="1"/>
            <a:r>
              <a:rPr lang="fa-IR" altLang="en-US" sz="2000" dirty="0">
                <a:solidFill>
                  <a:schemeClr val="accent4">
                    <a:lumMod val="10000"/>
                  </a:schemeClr>
                </a:solidFill>
                <a:cs typeface="B Titr" panose="00000700000000000000" pitchFamily="2" charset="-78"/>
              </a:rPr>
              <a:t>معرفی مجری :</a:t>
            </a:r>
            <a:endParaRPr lang="en-US" altLang="en-US" sz="2000" dirty="0">
              <a:solidFill>
                <a:schemeClr val="accent4">
                  <a:lumMod val="1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0" y="1196752"/>
            <a:ext cx="7787457" cy="4357687"/>
          </a:xfrm>
        </p:spPr>
        <p:txBody>
          <a:bodyPr/>
          <a:lstStyle/>
          <a:p>
            <a:pPr marL="0" indent="0" algn="r" rtl="1" eaLnBrk="1" hangingPunct="1">
              <a:buNone/>
            </a:pPr>
            <a:r>
              <a:rPr lang="fa-IR" sz="2000" dirty="0">
                <a:solidFill>
                  <a:schemeClr val="accent4">
                    <a:lumMod val="10000"/>
                  </a:schemeClr>
                </a:solidFill>
                <a:cs typeface="B Mitra" panose="00000400000000000000" pitchFamily="2" charset="-78"/>
              </a:rPr>
              <a:t>در این اسلاید علاوه بر درج تصویری از صاحب/صاحبان طرح، شرح مختصری از سوابق علمی و اجرایی ایشان مطرح شود.</a:t>
            </a:r>
          </a:p>
          <a:p>
            <a:pPr marL="0" indent="0" algn="r" rtl="1" eaLnBrk="1" hangingPunct="1">
              <a:buNone/>
            </a:pPr>
            <a:endParaRPr lang="en-US" altLang="en-US" sz="2000" dirty="0">
              <a:solidFill>
                <a:schemeClr val="accent4">
                  <a:lumMod val="10000"/>
                </a:schemeClr>
              </a:solidFill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90248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875787" y="413468"/>
            <a:ext cx="6875463" cy="792163"/>
          </a:xfrm>
        </p:spPr>
        <p:txBody>
          <a:bodyPr/>
          <a:lstStyle/>
          <a:p>
            <a:pPr eaLnBrk="1" hangingPunct="1"/>
            <a:r>
              <a:rPr lang="fa-IR" altLang="en-US" sz="2000" dirty="0">
                <a:solidFill>
                  <a:schemeClr val="accent4">
                    <a:lumMod val="10000"/>
                  </a:schemeClr>
                </a:solidFill>
                <a:cs typeface="B Titr" panose="00000700000000000000" pitchFamily="2" charset="-78"/>
              </a:rPr>
              <a:t>معرفی طرح :</a:t>
            </a:r>
            <a:endParaRPr lang="en-US" altLang="en-US" sz="2000" dirty="0">
              <a:solidFill>
                <a:schemeClr val="accent4">
                  <a:lumMod val="1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196752"/>
            <a:ext cx="7859465" cy="4357687"/>
          </a:xfrm>
        </p:spPr>
        <p:txBody>
          <a:bodyPr/>
          <a:lstStyle/>
          <a:p>
            <a:pPr marL="0" indent="0" algn="r" rtl="1" eaLnBrk="1" hangingPunct="1">
              <a:buNone/>
            </a:pPr>
            <a:r>
              <a:rPr lang="fa-IR" sz="2000" dirty="0">
                <a:solidFill>
                  <a:schemeClr val="accent4">
                    <a:lumMod val="10000"/>
                  </a:schemeClr>
                </a:solidFill>
                <a:cs typeface="B Mitra" panose="00000400000000000000" pitchFamily="2" charset="-78"/>
              </a:rPr>
              <a:t>در این اسلاید شرح مختصری در مورد طرح و ابعاد فنی و اجرایی طرح اعلام گردد. همچنین در صورت امکان، تصویر و یا فیلمی از طرح خود را در این اسلاید و یا اسلاید دیگر درج کنید.</a:t>
            </a:r>
          </a:p>
          <a:p>
            <a:pPr marL="0" indent="0" algn="r" rtl="1" eaLnBrk="1" hangingPunct="1">
              <a:buNone/>
            </a:pPr>
            <a:endParaRPr lang="en-US" altLang="en-US" sz="2000" dirty="0">
              <a:solidFill>
                <a:schemeClr val="accent4">
                  <a:lumMod val="10000"/>
                </a:schemeClr>
              </a:solidFill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92001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875787" y="413468"/>
            <a:ext cx="6875463" cy="792163"/>
          </a:xfrm>
        </p:spPr>
        <p:txBody>
          <a:bodyPr/>
          <a:lstStyle/>
          <a:p>
            <a:pPr eaLnBrk="1" hangingPunct="1"/>
            <a:r>
              <a:rPr lang="fa-IR" altLang="en-US" sz="2000" dirty="0">
                <a:solidFill>
                  <a:schemeClr val="accent4">
                    <a:lumMod val="10000"/>
                  </a:schemeClr>
                </a:solidFill>
                <a:cs typeface="B Titr" panose="00000700000000000000" pitchFamily="2" charset="-78"/>
              </a:rPr>
              <a:t>اجزا و قطعات تشکیل دهنده محصول : </a:t>
            </a:r>
            <a:endParaRPr lang="en-US" altLang="en-US" sz="2000" dirty="0">
              <a:solidFill>
                <a:schemeClr val="accent4">
                  <a:lumMod val="1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596" y="1196752"/>
            <a:ext cx="7823461" cy="4357687"/>
          </a:xfrm>
        </p:spPr>
        <p:txBody>
          <a:bodyPr/>
          <a:lstStyle/>
          <a:p>
            <a:pPr marL="0" indent="0" algn="r" rtl="1" eaLnBrk="1" hangingPunct="1">
              <a:buNone/>
            </a:pPr>
            <a:r>
              <a:rPr lang="fa-IR" sz="2000" dirty="0">
                <a:solidFill>
                  <a:schemeClr val="accent4">
                    <a:lumMod val="10000"/>
                  </a:schemeClr>
                </a:solidFill>
                <a:cs typeface="B Mitra" panose="00000400000000000000" pitchFamily="2" charset="-78"/>
              </a:rPr>
              <a:t>در این قسمت لیستی از اجزا و قطعات تشکیل دهنده محصول را به انضمام برآورد هزینه تولید محصول اولیه را اعلام نمایید. </a:t>
            </a:r>
          </a:p>
          <a:p>
            <a:pPr marL="0" indent="0" algn="r" rtl="1" eaLnBrk="1" hangingPunct="1">
              <a:buNone/>
            </a:pPr>
            <a:endParaRPr lang="en-US" altLang="en-US" sz="2000" dirty="0">
              <a:solidFill>
                <a:schemeClr val="accent4">
                  <a:lumMod val="10000"/>
                </a:schemeClr>
              </a:solidFill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41097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875787" y="413468"/>
            <a:ext cx="6875463" cy="792163"/>
          </a:xfrm>
        </p:spPr>
        <p:txBody>
          <a:bodyPr/>
          <a:lstStyle/>
          <a:p>
            <a:pPr eaLnBrk="1" hangingPunct="1"/>
            <a:r>
              <a:rPr lang="fa-IR" altLang="en-US" sz="2000" dirty="0">
                <a:solidFill>
                  <a:schemeClr val="accent4">
                    <a:lumMod val="10000"/>
                  </a:schemeClr>
                </a:solidFill>
                <a:cs typeface="B Titr" panose="00000700000000000000" pitchFamily="2" charset="-78"/>
              </a:rPr>
              <a:t>نوآوری های موجود در اختراع :</a:t>
            </a:r>
            <a:endParaRPr lang="en-US" altLang="en-US" sz="2000" dirty="0">
              <a:solidFill>
                <a:schemeClr val="accent4">
                  <a:lumMod val="1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196752"/>
            <a:ext cx="7859465" cy="4357687"/>
          </a:xfrm>
        </p:spPr>
        <p:txBody>
          <a:bodyPr/>
          <a:lstStyle/>
          <a:p>
            <a:pPr marL="0" indent="0" algn="r" rtl="1" eaLnBrk="1" hangingPunct="1">
              <a:buNone/>
            </a:pPr>
            <a:r>
              <a:rPr lang="fa-IR" sz="2000" dirty="0">
                <a:solidFill>
                  <a:schemeClr val="accent4">
                    <a:lumMod val="10000"/>
                  </a:schemeClr>
                </a:solidFill>
                <a:cs typeface="B Mitra" panose="00000400000000000000" pitchFamily="2" charset="-78"/>
              </a:rPr>
              <a:t>در این اسلاید شرح مختصری نوآوری های موجود در اختراع را نسبت به سایر محصولات مشابه درج کنید.</a:t>
            </a:r>
          </a:p>
          <a:p>
            <a:pPr marL="0" indent="0" algn="r" rtl="1" eaLnBrk="1" hangingPunct="1">
              <a:buNone/>
            </a:pPr>
            <a:endParaRPr lang="en-US" altLang="en-US" sz="2000" dirty="0">
              <a:solidFill>
                <a:schemeClr val="accent4">
                  <a:lumMod val="10000"/>
                </a:schemeClr>
              </a:solidFill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55605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875787" y="413468"/>
            <a:ext cx="6875463" cy="792163"/>
          </a:xfrm>
        </p:spPr>
        <p:txBody>
          <a:bodyPr/>
          <a:lstStyle/>
          <a:p>
            <a:pPr eaLnBrk="1" hangingPunct="1"/>
            <a:r>
              <a:rPr lang="fa-IR" altLang="en-US" sz="2000" dirty="0">
                <a:solidFill>
                  <a:schemeClr val="accent4">
                    <a:lumMod val="10000"/>
                  </a:schemeClr>
                </a:solidFill>
                <a:cs typeface="B Titr" panose="00000700000000000000" pitchFamily="2" charset="-78"/>
              </a:rPr>
              <a:t>موارد کاربرد و مزایا : </a:t>
            </a:r>
            <a:endParaRPr lang="en-US" altLang="en-US" sz="2000" dirty="0">
              <a:solidFill>
                <a:schemeClr val="accent4">
                  <a:lumMod val="1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596" y="1196752"/>
            <a:ext cx="7823461" cy="4357687"/>
          </a:xfrm>
        </p:spPr>
        <p:txBody>
          <a:bodyPr/>
          <a:lstStyle/>
          <a:p>
            <a:pPr marL="0" indent="0" algn="r" rtl="1" eaLnBrk="1" hangingPunct="1">
              <a:buNone/>
            </a:pPr>
            <a:r>
              <a:rPr lang="fa-IR" sz="2000" dirty="0">
                <a:solidFill>
                  <a:schemeClr val="accent4">
                    <a:lumMod val="10000"/>
                  </a:schemeClr>
                </a:solidFill>
                <a:cs typeface="B Mitra" panose="00000400000000000000" pitchFamily="2" charset="-78"/>
              </a:rPr>
              <a:t>در این اسلاید مزایا و کاربردهای طرح خود را نسبت به محصولات مشابه و یا رفع نیاز مطرح شده در بازار مطرح کنید</a:t>
            </a:r>
          </a:p>
          <a:p>
            <a:pPr marL="0" indent="0" algn="r" rtl="1" eaLnBrk="1" hangingPunct="1">
              <a:buNone/>
            </a:pPr>
            <a:endParaRPr lang="en-US" altLang="en-US" sz="2000" dirty="0">
              <a:solidFill>
                <a:schemeClr val="accent4">
                  <a:lumMod val="10000"/>
                </a:schemeClr>
              </a:solidFill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82486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875787" y="413468"/>
            <a:ext cx="6875463" cy="792163"/>
          </a:xfrm>
        </p:spPr>
        <p:txBody>
          <a:bodyPr/>
          <a:lstStyle/>
          <a:p>
            <a:pPr eaLnBrk="1" hangingPunct="1"/>
            <a:r>
              <a:rPr lang="fa-IR" altLang="en-US" sz="2000" dirty="0">
                <a:solidFill>
                  <a:schemeClr val="accent4">
                    <a:lumMod val="10000"/>
                  </a:schemeClr>
                </a:solidFill>
                <a:cs typeface="B Titr" panose="00000700000000000000" pitchFamily="2" charset="-78"/>
              </a:rPr>
              <a:t>مزایای ویژه طرح : </a:t>
            </a:r>
            <a:endParaRPr lang="en-US" altLang="en-US" sz="2000" dirty="0">
              <a:solidFill>
                <a:schemeClr val="accent4">
                  <a:lumMod val="1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196752"/>
            <a:ext cx="8291513" cy="4357687"/>
          </a:xfrm>
        </p:spPr>
        <p:txBody>
          <a:bodyPr/>
          <a:lstStyle/>
          <a:p>
            <a:pPr marL="0" indent="0" algn="r" rtl="1" eaLnBrk="1" hangingPunct="1">
              <a:buNone/>
            </a:pPr>
            <a:r>
              <a:rPr lang="fa-IR" sz="2000" dirty="0">
                <a:solidFill>
                  <a:schemeClr val="accent4">
                    <a:lumMod val="10000"/>
                  </a:schemeClr>
                </a:solidFill>
                <a:cs typeface="B Mitra" panose="00000400000000000000" pitchFamily="2" charset="-78"/>
              </a:rPr>
              <a:t>در این اسلاید مزایای ویژه طرح را درح نمایید .</a:t>
            </a:r>
            <a:endParaRPr lang="en-US" altLang="en-US" sz="2000" dirty="0">
              <a:solidFill>
                <a:schemeClr val="accent4">
                  <a:lumMod val="10000"/>
                </a:schemeClr>
              </a:solidFill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48120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875787" y="413468"/>
            <a:ext cx="6875463" cy="792163"/>
          </a:xfrm>
        </p:spPr>
        <p:txBody>
          <a:bodyPr/>
          <a:lstStyle/>
          <a:p>
            <a:pPr eaLnBrk="1" hangingPunct="1"/>
            <a:r>
              <a:rPr lang="fa-IR" altLang="en-US" sz="2000" dirty="0">
                <a:solidFill>
                  <a:schemeClr val="accent4">
                    <a:lumMod val="10000"/>
                  </a:schemeClr>
                </a:solidFill>
                <a:cs typeface="B Titr" panose="00000700000000000000" pitchFamily="2" charset="-78"/>
              </a:rPr>
              <a:t>استانداردها و مجوزها : </a:t>
            </a:r>
            <a:endParaRPr lang="en-US" altLang="en-US" sz="2000" dirty="0">
              <a:solidFill>
                <a:schemeClr val="accent4">
                  <a:lumMod val="1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196752"/>
            <a:ext cx="7859465" cy="4357687"/>
          </a:xfrm>
        </p:spPr>
        <p:txBody>
          <a:bodyPr/>
          <a:lstStyle/>
          <a:p>
            <a:pPr marL="0" indent="0" algn="r" rtl="1" eaLnBrk="1" hangingPunct="1">
              <a:buNone/>
            </a:pPr>
            <a:r>
              <a:rPr lang="fa-IR" sz="2000" dirty="0">
                <a:solidFill>
                  <a:schemeClr val="accent4">
                    <a:lumMod val="10000"/>
                  </a:schemeClr>
                </a:solidFill>
                <a:cs typeface="B Mitra" panose="00000400000000000000" pitchFamily="2" charset="-78"/>
              </a:rPr>
              <a:t>در این اسلاید هرگونه مجوز، استاندارد و یا تاییدیه های فنی و حقوقی و اجرایی طرح را درج نمایید.</a:t>
            </a:r>
          </a:p>
          <a:p>
            <a:pPr marL="0" indent="0" algn="r" rtl="1" eaLnBrk="1" hangingPunct="1">
              <a:buNone/>
            </a:pPr>
            <a:endParaRPr lang="en-US" altLang="en-US" sz="2000" dirty="0">
              <a:solidFill>
                <a:schemeClr val="accent4">
                  <a:lumMod val="10000"/>
                </a:schemeClr>
              </a:solidFill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08612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4">
      <a:dk1>
        <a:srgbClr val="B3CCE6"/>
      </a:dk1>
      <a:lt1>
        <a:srgbClr val="FFFFFF"/>
      </a:lt1>
      <a:dk2>
        <a:srgbClr val="6698CC"/>
      </a:dk2>
      <a:lt2>
        <a:srgbClr val="FFFFFF"/>
      </a:lt2>
      <a:accent1>
        <a:srgbClr val="336599"/>
      </a:accent1>
      <a:accent2>
        <a:srgbClr val="2E4C6B"/>
      </a:accent2>
      <a:accent3>
        <a:srgbClr val="B8CAE2"/>
      </a:accent3>
      <a:accent4>
        <a:srgbClr val="DADADA"/>
      </a:accent4>
      <a:accent5>
        <a:srgbClr val="ADB8CA"/>
      </a:accent5>
      <a:accent6>
        <a:srgbClr val="294460"/>
      </a:accent6>
      <a:hlink>
        <a:srgbClr val="0B54A3"/>
      </a:hlink>
      <a:folHlink>
        <a:srgbClr val="0B73E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5A58"/>
        </a:dk1>
        <a:lt1>
          <a:srgbClr val="FFFFFF"/>
        </a:lt1>
        <a:dk2>
          <a:srgbClr val="008080"/>
        </a:dk2>
        <a:lt2>
          <a:srgbClr val="FFFFCC"/>
        </a:lt2>
        <a:accent1>
          <a:srgbClr val="006462"/>
        </a:accent1>
        <a:accent2>
          <a:srgbClr val="008080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007373"/>
        </a:accent6>
        <a:hlink>
          <a:srgbClr val="00ACA8"/>
        </a:hlink>
        <a:folHlink>
          <a:srgbClr val="00444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42F61"/>
        </a:dk1>
        <a:lt1>
          <a:srgbClr val="FFFFFF"/>
        </a:lt1>
        <a:dk2>
          <a:srgbClr val="8794D5"/>
        </a:dk2>
        <a:lt2>
          <a:srgbClr val="FFFFFF"/>
        </a:lt2>
        <a:accent1>
          <a:srgbClr val="504D80"/>
        </a:accent1>
        <a:accent2>
          <a:srgbClr val="9791CA"/>
        </a:accent2>
        <a:accent3>
          <a:srgbClr val="C3C8E7"/>
        </a:accent3>
        <a:accent4>
          <a:srgbClr val="DADADA"/>
        </a:accent4>
        <a:accent5>
          <a:srgbClr val="B3B2C0"/>
        </a:accent5>
        <a:accent6>
          <a:srgbClr val="8883B7"/>
        </a:accent6>
        <a:hlink>
          <a:srgbClr val="322D5A"/>
        </a:hlink>
        <a:folHlink>
          <a:srgbClr val="544C9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DBA6"/>
        </a:lt1>
        <a:dk2>
          <a:srgbClr val="000000"/>
        </a:dk2>
        <a:lt2>
          <a:srgbClr val="FFAC31"/>
        </a:lt2>
        <a:accent1>
          <a:srgbClr val="FF9900"/>
        </a:accent1>
        <a:accent2>
          <a:srgbClr val="FFCC80"/>
        </a:accent2>
        <a:accent3>
          <a:srgbClr val="FFEAD0"/>
        </a:accent3>
        <a:accent4>
          <a:srgbClr val="000000"/>
        </a:accent4>
        <a:accent5>
          <a:srgbClr val="FFCAAA"/>
        </a:accent5>
        <a:accent6>
          <a:srgbClr val="E7B973"/>
        </a:accent6>
        <a:hlink>
          <a:srgbClr val="E68A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B3CCE6"/>
        </a:dk1>
        <a:lt1>
          <a:srgbClr val="FFFFFF"/>
        </a:lt1>
        <a:dk2>
          <a:srgbClr val="6698CC"/>
        </a:dk2>
        <a:lt2>
          <a:srgbClr val="FFFFFF"/>
        </a:lt2>
        <a:accent1>
          <a:srgbClr val="336599"/>
        </a:accent1>
        <a:accent2>
          <a:srgbClr val="2E4C6B"/>
        </a:accent2>
        <a:accent3>
          <a:srgbClr val="B8CAE2"/>
        </a:accent3>
        <a:accent4>
          <a:srgbClr val="DADADA"/>
        </a:accent4>
        <a:accent5>
          <a:srgbClr val="ADB8CA"/>
        </a:accent5>
        <a:accent6>
          <a:srgbClr val="294460"/>
        </a:accent6>
        <a:hlink>
          <a:srgbClr val="0B54A3"/>
        </a:hlink>
        <a:folHlink>
          <a:srgbClr val="0B73E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66CCCC"/>
        </a:dk1>
        <a:lt1>
          <a:srgbClr val="FFFFFF"/>
        </a:lt1>
        <a:dk2>
          <a:srgbClr val="2E6B6B"/>
        </a:dk2>
        <a:lt2>
          <a:srgbClr val="FFFFCC"/>
        </a:lt2>
        <a:accent1>
          <a:srgbClr val="45A3A1"/>
        </a:accent1>
        <a:accent2>
          <a:srgbClr val="9ADEDC"/>
        </a:accent2>
        <a:accent3>
          <a:srgbClr val="ADBABA"/>
        </a:accent3>
        <a:accent4>
          <a:srgbClr val="DADADA"/>
        </a:accent4>
        <a:accent5>
          <a:srgbClr val="B0CECD"/>
        </a:accent5>
        <a:accent6>
          <a:srgbClr val="8BC9C7"/>
        </a:accent6>
        <a:hlink>
          <a:srgbClr val="B3E6E6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496B2E"/>
        </a:dk1>
        <a:lt1>
          <a:srgbClr val="CCE3B5"/>
        </a:lt1>
        <a:dk2>
          <a:srgbClr val="619933"/>
        </a:dk2>
        <a:lt2>
          <a:srgbClr val="F2F8ED"/>
        </a:lt2>
        <a:accent1>
          <a:srgbClr val="94CC66"/>
        </a:accent1>
        <a:accent2>
          <a:srgbClr val="FFFFFF"/>
        </a:accent2>
        <a:accent3>
          <a:srgbClr val="E2EFD7"/>
        </a:accent3>
        <a:accent4>
          <a:srgbClr val="3D5A26"/>
        </a:accent4>
        <a:accent5>
          <a:srgbClr val="C8E2B8"/>
        </a:accent5>
        <a:accent6>
          <a:srgbClr val="E7E7E7"/>
        </a:accent6>
        <a:hlink>
          <a:srgbClr val="4891EA"/>
        </a:hlink>
        <a:folHlink>
          <a:srgbClr val="7AAFF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1253</TotalTime>
  <Words>497</Words>
  <Application>Microsoft Office PowerPoint</Application>
  <PresentationFormat>On-screen Show (4:3)</PresentationFormat>
  <Paragraphs>69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بنام خدا In The Name Of God</vt:lpstr>
      <vt:lpstr>عنوان طرح :</vt:lpstr>
      <vt:lpstr>معرفی مجری :</vt:lpstr>
      <vt:lpstr>معرفی طرح :</vt:lpstr>
      <vt:lpstr>اجزا و قطعات تشکیل دهنده محصول : </vt:lpstr>
      <vt:lpstr>نوآوری های موجود در اختراع :</vt:lpstr>
      <vt:lpstr>موارد کاربرد و مزایا : </vt:lpstr>
      <vt:lpstr>مزایای ویژه طرح : </vt:lpstr>
      <vt:lpstr>استانداردها و مجوزها : </vt:lpstr>
      <vt:lpstr>تائیدیه ها ، مقام ها و افتخارات: </vt:lpstr>
      <vt:lpstr>مشتریان بالقوه و بالفعل و حجم بازار : </vt:lpstr>
      <vt:lpstr>مرحله طرح و نوع همکاری مطلوب :</vt:lpstr>
      <vt:lpstr>برآورد حجم سرمایه گذاری : </vt:lpstr>
      <vt:lpstr>PowerPoint Presentation</vt:lpstr>
    </vt:vector>
  </TitlesOfParts>
  <Company>Presentation Magazine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Hex Blue Template</dc:title>
  <dc:creator>Presentation Magazine</dc:creator>
  <cp:lastModifiedBy>Administrator</cp:lastModifiedBy>
  <cp:revision>64</cp:revision>
  <cp:lastPrinted>2017-12-10T15:06:40Z</cp:lastPrinted>
  <dcterms:created xsi:type="dcterms:W3CDTF">2005-03-15T10:04:38Z</dcterms:created>
  <dcterms:modified xsi:type="dcterms:W3CDTF">2023-11-26T06:23:29Z</dcterms:modified>
</cp:coreProperties>
</file>